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76" r:id="rId3"/>
    <p:sldId id="279" r:id="rId4"/>
    <p:sldId id="280" r:id="rId5"/>
    <p:sldId id="281" r:id="rId6"/>
    <p:sldId id="283" r:id="rId7"/>
    <p:sldId id="273" r:id="rId8"/>
    <p:sldId id="290" r:id="rId9"/>
    <p:sldId id="291" r:id="rId10"/>
    <p:sldId id="293" r:id="rId11"/>
    <p:sldId id="286" r:id="rId12"/>
    <p:sldId id="287" r:id="rId13"/>
    <p:sldId id="288" r:id="rId14"/>
    <p:sldId id="294" r:id="rId15"/>
    <p:sldId id="297" r:id="rId16"/>
    <p:sldId id="298" r:id="rId17"/>
    <p:sldId id="299" r:id="rId18"/>
    <p:sldId id="300" r:id="rId1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허미림" initials="허" lastIdx="1" clrIdx="0">
    <p:extLst>
      <p:ext uri="{19B8F6BF-5375-455C-9EA6-DF929625EA0E}">
        <p15:presenceInfo xmlns:p15="http://schemas.microsoft.com/office/powerpoint/2012/main" userId="허미림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3039"/>
    <a:srgbClr val="151515"/>
    <a:srgbClr val="F2F2F2"/>
    <a:srgbClr val="038A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69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80" y="1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828C84-EF05-401C-82B2-E481A960B3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3B130F1-7B34-4B30-A188-4220F8681E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A2A20EF-46F6-4FD2-B352-25C9B95682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716845-85FC-45B9-B6AC-1236F475064F}" type="datetimeFigureOut">
              <a:rPr lang="ko-KR" altLang="en-US" smtClean="0"/>
              <a:pPr/>
              <a:t>2020-10-10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2BAF355-AE3D-4A21-ACC6-9A1EF83A4E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ABFEA32-4DE4-44B9-B650-70EED0BCB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05EA6-611C-485A-BE8B-87B8BCF329B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37660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1D047E-C27F-4175-AFCF-647DB720E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5B5DB9A-8420-4DDE-903E-A7C868F511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C862720-24BD-4C60-8BEF-7686F3C565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716845-85FC-45B9-B6AC-1236F475064F}" type="datetimeFigureOut">
              <a:rPr lang="ko-KR" altLang="en-US" smtClean="0"/>
              <a:pPr/>
              <a:t>2020-10-10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083D58D-75BF-4DDE-9E52-660DA70A77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4741201-F4B6-4D57-9119-54557AB83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05EA6-611C-485A-BE8B-87B8BCF329B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80120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B7C29BF-2289-4842-B93A-95458858D31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780B3AC-14D7-4689-946E-E06900102F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FD46E33-780C-4E8B-ADD9-884537973E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716845-85FC-45B9-B6AC-1236F475064F}" type="datetimeFigureOut">
              <a:rPr lang="ko-KR" altLang="en-US" smtClean="0"/>
              <a:pPr/>
              <a:t>2020-10-10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7EE52AC-38EB-497A-9BAF-C9C22A36AA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BBEDDA3-187C-49AE-B60E-2CA3F9D17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05EA6-611C-485A-BE8B-87B8BCF329B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04419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2B71A9-64C4-4D78-86C3-92A9C3ABF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64980A6-BFAD-4BCB-A842-75F5FB649B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5CE332F-72D6-429D-B3D3-6C654C164E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716845-85FC-45B9-B6AC-1236F475064F}" type="datetimeFigureOut">
              <a:rPr lang="ko-KR" altLang="en-US" smtClean="0"/>
              <a:pPr/>
              <a:t>2020-10-10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F004A45-92D6-459E-9400-D11A61245F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182A235-A767-4AEE-A39E-9BB4018CB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05EA6-611C-485A-BE8B-87B8BCF329B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39170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CFEC03-4E84-4683-B81F-A8E07EC38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E56E02D-6DB5-4E60-A8AB-E8E93A2BCC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BCAC9AA-8A2C-40F1-AE42-A231E92137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716845-85FC-45B9-B6AC-1236F475064F}" type="datetimeFigureOut">
              <a:rPr lang="ko-KR" altLang="en-US" smtClean="0"/>
              <a:pPr/>
              <a:t>2020-10-10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F0F8E7D-5458-43FC-888B-37B5A7B5A3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2B6F1DC-0CEB-4AAB-A12C-9BD35A700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05EA6-611C-485A-BE8B-87B8BCF329B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80341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FC1414-617D-4016-AF47-71ADE6AB6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B3A66BB-EC5C-4D80-AD83-025D40A782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625FC58-8E9E-4715-9B79-521AEDEE94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A6B46B6-9138-4109-8E8E-84E979893F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716845-85FC-45B9-B6AC-1236F475064F}" type="datetimeFigureOut">
              <a:rPr lang="ko-KR" altLang="en-US" smtClean="0"/>
              <a:pPr/>
              <a:t>2020-10-10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AFF4952-EC64-4175-8502-D5A685DE30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23BF730-5D91-4357-B4B2-CBF76288C4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05EA6-611C-485A-BE8B-87B8BCF329B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07077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36C7AF-448A-4481-A557-B14BDF342E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142E939-C6DE-4C2E-90EA-D002A85866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3869BC1-D925-487C-BBE7-9E86FBAB58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907AD94-8FF1-4D65-B0E8-68EDF97C93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ACA3DE9-8AD4-486E-9E87-E1765CE1AE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5D5B35B-2BFA-4CAC-979E-ABE38E8C7C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716845-85FC-45B9-B6AC-1236F475064F}" type="datetimeFigureOut">
              <a:rPr lang="ko-KR" altLang="en-US" smtClean="0"/>
              <a:pPr/>
              <a:t>2020-10-10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73250AB-5D75-4E01-9834-B3BFB9B9C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3EFE500-D841-43AA-B900-985CA02DC8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05EA6-611C-485A-BE8B-87B8BCF329B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96432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01DBDD-20CD-4BD6-A326-080015CCD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BA1D042-3CDB-4202-BF90-8BDECE1705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716845-85FC-45B9-B6AC-1236F475064F}" type="datetimeFigureOut">
              <a:rPr lang="ko-KR" altLang="en-US" smtClean="0"/>
              <a:pPr/>
              <a:t>2020-10-10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877FBD4-6B9B-4A96-BE95-C330F71B51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F46C1D9-9CC3-4318-86B0-277CC0B7C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05EA6-611C-485A-BE8B-87B8BCF329B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97342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B24A0D4-B497-472B-8033-F0DE776A7B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716845-85FC-45B9-B6AC-1236F475064F}" type="datetimeFigureOut">
              <a:rPr lang="ko-KR" altLang="en-US" smtClean="0"/>
              <a:pPr/>
              <a:t>2020-10-10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A4F3ADC-5311-4F1F-BC0A-FF83C2769E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84B8C2A-596B-4684-AD9A-5B09002D1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05EA6-611C-485A-BE8B-87B8BCF329B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874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72B9E1-4256-460E-B555-E55CA9EEE9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37DB92C-4B22-47F1-A013-02133F2FEE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57FF0D7-BD4A-4346-8816-C126909CE5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1F3F97B-9A66-4A5D-8ED9-E29FBDA60B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716845-85FC-45B9-B6AC-1236F475064F}" type="datetimeFigureOut">
              <a:rPr lang="ko-KR" altLang="en-US" smtClean="0"/>
              <a:pPr/>
              <a:t>2020-10-10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6839167-13AB-47E0-A9AF-CEDACF5D3B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D54D7E5-F394-496B-B637-A9A7F7963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05EA6-611C-485A-BE8B-87B8BCF329B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61310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6A3CF6-1AF3-4B22-BE09-525A8CAC14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D1DD4C6-DBA3-4EC3-96CC-3FC06221D09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1854412-ADDB-4946-A2D5-DC36A44B15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75442F9-75B3-4099-BC26-0B7A3E730E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716845-85FC-45B9-B6AC-1236F475064F}" type="datetimeFigureOut">
              <a:rPr lang="ko-KR" altLang="en-US" smtClean="0"/>
              <a:pPr/>
              <a:t>2020-10-10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EFE47ED-A40E-448D-9B28-5E5424532C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65D29F8-1582-4437-A6AD-1D46E4BA2D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05EA6-611C-485A-BE8B-87B8BCF329B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22506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2C9F37F-FDC9-4E97-B5A8-C47233FB43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0DAFDF0-3627-40BE-A9E9-56D9CA638D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839C5A2-89B1-46D6-8A27-0A6EE9F03D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716845-85FC-45B9-B6AC-1236F475064F}" type="datetimeFigureOut">
              <a:rPr lang="ko-KR" altLang="en-US" smtClean="0"/>
              <a:pPr/>
              <a:t>2020-10-10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54635F4-E3FD-48AC-9A1F-24EB97EB52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288ABD7-65E1-4840-BC5F-CDA6E207F6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905EA6-611C-485A-BE8B-87B8BCF329B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07432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jpe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jpe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8.png"/><Relationship Id="rId4" Type="http://schemas.openxmlformats.org/officeDocument/2006/relationships/image" Target="../media/image45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jpe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14.png"/><Relationship Id="rId7" Type="http://schemas.openxmlformats.org/officeDocument/2006/relationships/image" Target="../media/image18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21.jpeg"/><Relationship Id="rId4" Type="http://schemas.openxmlformats.org/officeDocument/2006/relationships/image" Target="../media/image15.png"/><Relationship Id="rId9" Type="http://schemas.openxmlformats.org/officeDocument/2006/relationships/image" Target="../media/image2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jpeg"/><Relationship Id="rId4" Type="http://schemas.openxmlformats.org/officeDocument/2006/relationships/image" Target="../media/image20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부제목 3">
            <a:extLst>
              <a:ext uri="{FF2B5EF4-FFF2-40B4-BE49-F238E27FC236}">
                <a16:creationId xmlns:a16="http://schemas.microsoft.com/office/drawing/2014/main" id="{F31A2BB1-C204-440D-A078-59FA3155301C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977982" y="2510065"/>
            <a:ext cx="9144000" cy="16557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800" b="1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HIH (</a:t>
            </a:r>
            <a:r>
              <a:rPr lang="ko-KR" altLang="en-US" sz="8800" b="1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喜</a:t>
            </a:r>
            <a:r>
              <a:rPr lang="en-US" altLang="ko-KR" sz="8800" b="1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)</a:t>
            </a:r>
            <a:endParaRPr lang="ko-KR" altLang="en-US" sz="8800" b="1" dirty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FF24B58-F298-4B3A-94CF-4C53BAA68861}"/>
              </a:ext>
            </a:extLst>
          </p:cNvPr>
          <p:cNvSpPr/>
          <p:nvPr/>
        </p:nvSpPr>
        <p:spPr>
          <a:xfrm>
            <a:off x="161367" y="1531301"/>
            <a:ext cx="12030634" cy="430305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5D179B6-A94B-4145-942F-8700CFBE563C}"/>
              </a:ext>
            </a:extLst>
          </p:cNvPr>
          <p:cNvSpPr/>
          <p:nvPr/>
        </p:nvSpPr>
        <p:spPr>
          <a:xfrm>
            <a:off x="0" y="1649506"/>
            <a:ext cx="12192000" cy="430305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70E3C7-424D-4AF7-8046-BAE9A35791FF}"/>
              </a:ext>
            </a:extLst>
          </p:cNvPr>
          <p:cNvSpPr txBox="1"/>
          <p:nvPr/>
        </p:nvSpPr>
        <p:spPr>
          <a:xfrm>
            <a:off x="206188" y="2770059"/>
            <a:ext cx="460574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800" b="1" dirty="0">
                <a:solidFill>
                  <a:schemeClr val="bg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HIH (</a:t>
            </a:r>
            <a:r>
              <a:rPr lang="ko-KR" altLang="en-US" sz="8800" b="1" dirty="0">
                <a:solidFill>
                  <a:schemeClr val="bg1"/>
                </a:solidFill>
                <a:latin typeface="+mn-ea"/>
              </a:rPr>
              <a:t>喜</a:t>
            </a:r>
            <a:r>
              <a:rPr lang="en-US" altLang="ko-KR" sz="8800" b="1" dirty="0">
                <a:solidFill>
                  <a:schemeClr val="bg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)</a:t>
            </a:r>
            <a:endParaRPr lang="ko-KR" altLang="en-US" sz="8800" b="1" dirty="0">
              <a:solidFill>
                <a:schemeClr val="bg1"/>
              </a:solidFill>
              <a:latin typeface="넥슨Lv2고딕 Bold" panose="00000800000000000000" pitchFamily="2" charset="-127"/>
              <a:ea typeface="넥슨Lv2고딕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E10238-B38C-4997-9172-56DA21D56470}"/>
              </a:ext>
            </a:extLst>
          </p:cNvPr>
          <p:cNvSpPr txBox="1"/>
          <p:nvPr/>
        </p:nvSpPr>
        <p:spPr>
          <a:xfrm>
            <a:off x="9310016" y="4865034"/>
            <a:ext cx="27206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2400" dirty="0">
                <a:solidFill>
                  <a:schemeClr val="bg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희로애락</a:t>
            </a:r>
            <a:r>
              <a:rPr lang="en-US" altLang="ko-KR" sz="2400" dirty="0">
                <a:solidFill>
                  <a:schemeClr val="bg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(</a:t>
            </a:r>
            <a:r>
              <a:rPr lang="ko-KR" altLang="en-US" sz="2400" dirty="0">
                <a:solidFill>
                  <a:schemeClr val="bg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喜路愛諾</a:t>
            </a:r>
            <a:r>
              <a:rPr lang="en-US" altLang="ko-KR" sz="2400" dirty="0">
                <a:solidFill>
                  <a:schemeClr val="bg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)</a:t>
            </a:r>
            <a:endParaRPr lang="ko-KR" altLang="en-US" sz="2400" dirty="0">
              <a:solidFill>
                <a:schemeClr val="bg1"/>
              </a:solidFill>
              <a:latin typeface="넥슨Lv2고딕 Bold" panose="00000800000000000000" pitchFamily="2" charset="-127"/>
              <a:ea typeface="넥슨Lv2고딕 Bold" panose="00000800000000000000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53A8AD8-9F69-48DD-8C53-D9196E34737C}"/>
              </a:ext>
            </a:extLst>
          </p:cNvPr>
          <p:cNvSpPr/>
          <p:nvPr/>
        </p:nvSpPr>
        <p:spPr>
          <a:xfrm>
            <a:off x="207682" y="1985764"/>
            <a:ext cx="11375229" cy="8498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 latinLnBrk="0">
              <a:lnSpc>
                <a:spcPct val="160000"/>
              </a:lnSpc>
            </a:pPr>
            <a:r>
              <a:rPr lang="ko-KR" altLang="en-US" sz="3400" b="1" dirty="0">
                <a:solidFill>
                  <a:schemeClr val="bg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집에서 넷상 사람들과 함께 즐기는 취미 생활</a:t>
            </a:r>
            <a:r>
              <a:rPr lang="en-US" altLang="ko-KR" sz="3400" b="1" dirty="0">
                <a:solidFill>
                  <a:schemeClr val="bg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, Hobby In House</a:t>
            </a:r>
            <a:endParaRPr lang="ko-KR" altLang="en-US" sz="3400" b="1" dirty="0">
              <a:solidFill>
                <a:schemeClr val="bg1"/>
              </a:solidFill>
              <a:latin typeface="넥슨Lv2고딕 Bold" panose="00000800000000000000" pitchFamily="2" charset="-127"/>
              <a:ea typeface="넥슨Lv2고딕 Bold" panose="000008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16A25F7-2B55-4779-8B4F-1EF3C7E91FBE}"/>
              </a:ext>
            </a:extLst>
          </p:cNvPr>
          <p:cNvSpPr txBox="1"/>
          <p:nvPr/>
        </p:nvSpPr>
        <p:spPr>
          <a:xfrm>
            <a:off x="6370487" y="5293311"/>
            <a:ext cx="58215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 latinLnBrk="0"/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12191609 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박준희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12201698 </a:t>
            </a:r>
            <a:r>
              <a:rPr lang="ko-KR" altLang="en-US" dirty="0" err="1">
                <a:solidFill>
                  <a:schemeClr val="bg1">
                    <a:lumMod val="75000"/>
                  </a:schemeClr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김률아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12201863 </a:t>
            </a:r>
            <a:r>
              <a:rPr lang="ko-KR" altLang="en-US" dirty="0" err="1">
                <a:solidFill>
                  <a:schemeClr val="bg1">
                    <a:lumMod val="75000"/>
                  </a:schemeClr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김민겸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12201906 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심성현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12201792 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전명환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12203111 </a:t>
            </a:r>
            <a:r>
              <a:rPr lang="ko-KR" altLang="en-US" dirty="0" err="1">
                <a:solidFill>
                  <a:schemeClr val="bg1">
                    <a:lumMod val="75000"/>
                  </a:schemeClr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허미림</a:t>
            </a:r>
            <a:endParaRPr lang="ko-KR" altLang="en-US" dirty="0">
              <a:solidFill>
                <a:schemeClr val="bg1">
                  <a:lumMod val="75000"/>
                </a:schemeClr>
              </a:solidFill>
              <a:latin typeface="넥슨Lv2고딕 Bold" panose="00000800000000000000" pitchFamily="2" charset="-127"/>
              <a:ea typeface="넥슨Lv2고딕 Bold" panose="00000800000000000000" pitchFamily="2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080FA8FA-E3AB-4928-9A61-447FA324478E}"/>
              </a:ext>
            </a:extLst>
          </p:cNvPr>
          <p:cNvSpPr/>
          <p:nvPr/>
        </p:nvSpPr>
        <p:spPr>
          <a:xfrm>
            <a:off x="152396" y="457199"/>
            <a:ext cx="45719" cy="4571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2246710F-DAA8-4628-BE05-F10EE7CBBE77}"/>
              </a:ext>
            </a:extLst>
          </p:cNvPr>
          <p:cNvSpPr/>
          <p:nvPr/>
        </p:nvSpPr>
        <p:spPr>
          <a:xfrm>
            <a:off x="645455" y="457199"/>
            <a:ext cx="45719" cy="4571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0849C09F-76CF-4A6B-96AE-AD9F1E51A1E5}"/>
              </a:ext>
            </a:extLst>
          </p:cNvPr>
          <p:cNvSpPr/>
          <p:nvPr/>
        </p:nvSpPr>
        <p:spPr>
          <a:xfrm>
            <a:off x="645454" y="457199"/>
            <a:ext cx="45719" cy="4571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B47CFB59-906E-44E1-9016-890280E4088E}"/>
              </a:ext>
            </a:extLst>
          </p:cNvPr>
          <p:cNvSpPr/>
          <p:nvPr/>
        </p:nvSpPr>
        <p:spPr>
          <a:xfrm>
            <a:off x="1138513" y="457199"/>
            <a:ext cx="45719" cy="4571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E672A13C-24D7-40AC-A1BD-16D6FB185328}"/>
              </a:ext>
            </a:extLst>
          </p:cNvPr>
          <p:cNvSpPr/>
          <p:nvPr/>
        </p:nvSpPr>
        <p:spPr>
          <a:xfrm>
            <a:off x="1138512" y="457199"/>
            <a:ext cx="45719" cy="4571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C3C75C47-668C-40A4-8B84-6760BB89DC4B}"/>
              </a:ext>
            </a:extLst>
          </p:cNvPr>
          <p:cNvSpPr/>
          <p:nvPr/>
        </p:nvSpPr>
        <p:spPr>
          <a:xfrm>
            <a:off x="1631571" y="457199"/>
            <a:ext cx="45719" cy="4571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36B596E6-EFAC-4A6B-94D8-75618F6EB4F2}"/>
              </a:ext>
            </a:extLst>
          </p:cNvPr>
          <p:cNvSpPr/>
          <p:nvPr/>
        </p:nvSpPr>
        <p:spPr>
          <a:xfrm>
            <a:off x="1633359" y="457199"/>
            <a:ext cx="45719" cy="4571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FDF59D9E-920C-4F1D-9417-EEF8493FE2B6}"/>
              </a:ext>
            </a:extLst>
          </p:cNvPr>
          <p:cNvSpPr/>
          <p:nvPr/>
        </p:nvSpPr>
        <p:spPr>
          <a:xfrm>
            <a:off x="2126418" y="457199"/>
            <a:ext cx="45719" cy="4571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84E5A9F5-AB3C-42B3-A875-E35B3EAAEA4B}"/>
              </a:ext>
            </a:extLst>
          </p:cNvPr>
          <p:cNvSpPr/>
          <p:nvPr/>
        </p:nvSpPr>
        <p:spPr>
          <a:xfrm>
            <a:off x="2126417" y="457199"/>
            <a:ext cx="45719" cy="4571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485D3642-2894-4CD0-A288-AB60D2A83616}"/>
              </a:ext>
            </a:extLst>
          </p:cNvPr>
          <p:cNvSpPr/>
          <p:nvPr/>
        </p:nvSpPr>
        <p:spPr>
          <a:xfrm>
            <a:off x="2619476" y="457199"/>
            <a:ext cx="45719" cy="4571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565349CF-A370-4355-9BCB-C689AC6570E2}"/>
              </a:ext>
            </a:extLst>
          </p:cNvPr>
          <p:cNvSpPr/>
          <p:nvPr/>
        </p:nvSpPr>
        <p:spPr>
          <a:xfrm>
            <a:off x="2619475" y="457199"/>
            <a:ext cx="45719" cy="4571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527C629C-C9C4-4B3C-AF16-5E9F0DDB10C8}"/>
              </a:ext>
            </a:extLst>
          </p:cNvPr>
          <p:cNvSpPr/>
          <p:nvPr/>
        </p:nvSpPr>
        <p:spPr>
          <a:xfrm>
            <a:off x="3112534" y="457199"/>
            <a:ext cx="45719" cy="4571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624CEF35-670F-439C-BA8B-6E290507EEBE}"/>
              </a:ext>
            </a:extLst>
          </p:cNvPr>
          <p:cNvSpPr/>
          <p:nvPr/>
        </p:nvSpPr>
        <p:spPr>
          <a:xfrm>
            <a:off x="3115212" y="457199"/>
            <a:ext cx="45719" cy="4571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A6D8D794-2F6F-4807-A259-CFFA46CD1DC4}"/>
              </a:ext>
            </a:extLst>
          </p:cNvPr>
          <p:cNvSpPr/>
          <p:nvPr/>
        </p:nvSpPr>
        <p:spPr>
          <a:xfrm>
            <a:off x="3608271" y="457199"/>
            <a:ext cx="45719" cy="4571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CDCA86C0-044C-471E-BBFC-F5E452112A6E}"/>
              </a:ext>
            </a:extLst>
          </p:cNvPr>
          <p:cNvSpPr/>
          <p:nvPr/>
        </p:nvSpPr>
        <p:spPr>
          <a:xfrm>
            <a:off x="3608270" y="457199"/>
            <a:ext cx="45719" cy="4571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B43B937B-0C57-49C3-8047-15DC3DCF0B41}"/>
              </a:ext>
            </a:extLst>
          </p:cNvPr>
          <p:cNvSpPr/>
          <p:nvPr/>
        </p:nvSpPr>
        <p:spPr>
          <a:xfrm>
            <a:off x="4101329" y="457199"/>
            <a:ext cx="45719" cy="4571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1A16644A-EC91-4EC0-B8E9-D74F69FF0F1B}"/>
              </a:ext>
            </a:extLst>
          </p:cNvPr>
          <p:cNvSpPr/>
          <p:nvPr/>
        </p:nvSpPr>
        <p:spPr>
          <a:xfrm>
            <a:off x="4101328" y="457199"/>
            <a:ext cx="45719" cy="4571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8F9BE801-6CA2-41A0-8610-7E8B0D0272EC}"/>
              </a:ext>
            </a:extLst>
          </p:cNvPr>
          <p:cNvSpPr/>
          <p:nvPr/>
        </p:nvSpPr>
        <p:spPr>
          <a:xfrm>
            <a:off x="4594387" y="457199"/>
            <a:ext cx="45719" cy="4571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FBAF9459-C72D-4753-9848-6B287957F10E}"/>
              </a:ext>
            </a:extLst>
          </p:cNvPr>
          <p:cNvSpPr/>
          <p:nvPr/>
        </p:nvSpPr>
        <p:spPr>
          <a:xfrm>
            <a:off x="4596175" y="457199"/>
            <a:ext cx="45719" cy="4571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F9E357C6-78F0-464C-852A-009C4BFF26B3}"/>
              </a:ext>
            </a:extLst>
          </p:cNvPr>
          <p:cNvSpPr/>
          <p:nvPr/>
        </p:nvSpPr>
        <p:spPr>
          <a:xfrm>
            <a:off x="5089234" y="457199"/>
            <a:ext cx="45719" cy="4571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69AF14EC-AA00-40A4-9CD9-D645091C1825}"/>
              </a:ext>
            </a:extLst>
          </p:cNvPr>
          <p:cNvSpPr/>
          <p:nvPr/>
        </p:nvSpPr>
        <p:spPr>
          <a:xfrm>
            <a:off x="5089233" y="457199"/>
            <a:ext cx="45719" cy="4571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84C45558-0BB1-4296-8948-DE3DDC2471F3}"/>
              </a:ext>
            </a:extLst>
          </p:cNvPr>
          <p:cNvSpPr/>
          <p:nvPr/>
        </p:nvSpPr>
        <p:spPr>
          <a:xfrm>
            <a:off x="5582292" y="457199"/>
            <a:ext cx="45719" cy="4571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3381DEBD-D9F5-47B7-A46D-1321DBA94BF3}"/>
              </a:ext>
            </a:extLst>
          </p:cNvPr>
          <p:cNvSpPr/>
          <p:nvPr/>
        </p:nvSpPr>
        <p:spPr>
          <a:xfrm>
            <a:off x="5582291" y="457199"/>
            <a:ext cx="45719" cy="4571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A42FBDB1-5EF1-4739-98C5-B426492FAA8F}"/>
              </a:ext>
            </a:extLst>
          </p:cNvPr>
          <p:cNvSpPr/>
          <p:nvPr/>
        </p:nvSpPr>
        <p:spPr>
          <a:xfrm>
            <a:off x="6075350" y="457199"/>
            <a:ext cx="45719" cy="4571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6301F24D-27CF-4BE8-A526-DE718F793467}"/>
              </a:ext>
            </a:extLst>
          </p:cNvPr>
          <p:cNvSpPr/>
          <p:nvPr/>
        </p:nvSpPr>
        <p:spPr>
          <a:xfrm>
            <a:off x="6073528" y="457199"/>
            <a:ext cx="45719" cy="4571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22899C1C-2AF1-4543-B918-082993A662A5}"/>
              </a:ext>
            </a:extLst>
          </p:cNvPr>
          <p:cNvSpPr/>
          <p:nvPr/>
        </p:nvSpPr>
        <p:spPr>
          <a:xfrm>
            <a:off x="6566587" y="457199"/>
            <a:ext cx="45719" cy="4571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974DC6B3-50A0-46F9-9768-6DF3962DE254}"/>
              </a:ext>
            </a:extLst>
          </p:cNvPr>
          <p:cNvSpPr/>
          <p:nvPr/>
        </p:nvSpPr>
        <p:spPr>
          <a:xfrm>
            <a:off x="6566586" y="457199"/>
            <a:ext cx="45719" cy="4571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225D1776-A765-4B6B-A128-B0F98F7377B3}"/>
              </a:ext>
            </a:extLst>
          </p:cNvPr>
          <p:cNvSpPr/>
          <p:nvPr/>
        </p:nvSpPr>
        <p:spPr>
          <a:xfrm>
            <a:off x="7059645" y="457199"/>
            <a:ext cx="45719" cy="4571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700BA41A-6233-4B71-BEBD-0241BE990A47}"/>
              </a:ext>
            </a:extLst>
          </p:cNvPr>
          <p:cNvSpPr/>
          <p:nvPr/>
        </p:nvSpPr>
        <p:spPr>
          <a:xfrm>
            <a:off x="7059644" y="457199"/>
            <a:ext cx="45719" cy="4571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2CD2AE33-3F27-4FC2-8526-DB994C038A97}"/>
              </a:ext>
            </a:extLst>
          </p:cNvPr>
          <p:cNvSpPr/>
          <p:nvPr/>
        </p:nvSpPr>
        <p:spPr>
          <a:xfrm>
            <a:off x="7552703" y="457199"/>
            <a:ext cx="45719" cy="4571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2F93BCEC-9A8B-4846-B3DE-6DDDAE5970C9}"/>
              </a:ext>
            </a:extLst>
          </p:cNvPr>
          <p:cNvSpPr/>
          <p:nvPr/>
        </p:nvSpPr>
        <p:spPr>
          <a:xfrm>
            <a:off x="7554491" y="457199"/>
            <a:ext cx="45719" cy="4571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E1019C2C-3E0A-42D6-A964-C189812FD2B6}"/>
              </a:ext>
            </a:extLst>
          </p:cNvPr>
          <p:cNvSpPr/>
          <p:nvPr/>
        </p:nvSpPr>
        <p:spPr>
          <a:xfrm>
            <a:off x="8047550" y="457199"/>
            <a:ext cx="45719" cy="4571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1C563216-882F-4565-A351-17BE5548F698}"/>
              </a:ext>
            </a:extLst>
          </p:cNvPr>
          <p:cNvSpPr/>
          <p:nvPr/>
        </p:nvSpPr>
        <p:spPr>
          <a:xfrm>
            <a:off x="8047549" y="457199"/>
            <a:ext cx="45719" cy="4571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D885B46A-7AAF-4B19-90AE-79DD3E00C4B4}"/>
              </a:ext>
            </a:extLst>
          </p:cNvPr>
          <p:cNvSpPr/>
          <p:nvPr/>
        </p:nvSpPr>
        <p:spPr>
          <a:xfrm>
            <a:off x="8540608" y="457199"/>
            <a:ext cx="45719" cy="4571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7F8EA613-69AA-4AE0-8EAC-17B71A5E343D}"/>
              </a:ext>
            </a:extLst>
          </p:cNvPr>
          <p:cNvSpPr/>
          <p:nvPr/>
        </p:nvSpPr>
        <p:spPr>
          <a:xfrm>
            <a:off x="8540607" y="457199"/>
            <a:ext cx="45719" cy="4571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0483F45B-14FE-43F8-9BF7-F657581DD7DB}"/>
              </a:ext>
            </a:extLst>
          </p:cNvPr>
          <p:cNvSpPr/>
          <p:nvPr/>
        </p:nvSpPr>
        <p:spPr>
          <a:xfrm>
            <a:off x="9033666" y="457199"/>
            <a:ext cx="45719" cy="4571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80370F8-2936-4B75-AA68-B22B2673FE8C}"/>
              </a:ext>
            </a:extLst>
          </p:cNvPr>
          <p:cNvSpPr/>
          <p:nvPr/>
        </p:nvSpPr>
        <p:spPr>
          <a:xfrm>
            <a:off x="9036344" y="457199"/>
            <a:ext cx="45719" cy="4571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D99047E3-28C9-4409-860F-401357739A04}"/>
              </a:ext>
            </a:extLst>
          </p:cNvPr>
          <p:cNvSpPr/>
          <p:nvPr/>
        </p:nvSpPr>
        <p:spPr>
          <a:xfrm>
            <a:off x="9529403" y="457199"/>
            <a:ext cx="45719" cy="4571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82A74127-DF0A-464B-A93C-7D87E11FD724}"/>
              </a:ext>
            </a:extLst>
          </p:cNvPr>
          <p:cNvSpPr/>
          <p:nvPr/>
        </p:nvSpPr>
        <p:spPr>
          <a:xfrm>
            <a:off x="9529402" y="457199"/>
            <a:ext cx="45719" cy="4571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6BAA5D1D-14A7-46EB-AAD7-962A346FCA7D}"/>
              </a:ext>
            </a:extLst>
          </p:cNvPr>
          <p:cNvSpPr/>
          <p:nvPr/>
        </p:nvSpPr>
        <p:spPr>
          <a:xfrm>
            <a:off x="10022461" y="457199"/>
            <a:ext cx="45719" cy="4571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6419A98F-0B54-41DF-BB40-2CFDC482F5A1}"/>
              </a:ext>
            </a:extLst>
          </p:cNvPr>
          <p:cNvSpPr/>
          <p:nvPr/>
        </p:nvSpPr>
        <p:spPr>
          <a:xfrm>
            <a:off x="10022460" y="457199"/>
            <a:ext cx="45719" cy="4571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992286AB-9EB3-454E-9989-D2F7ED0BB3FD}"/>
              </a:ext>
            </a:extLst>
          </p:cNvPr>
          <p:cNvSpPr/>
          <p:nvPr/>
        </p:nvSpPr>
        <p:spPr>
          <a:xfrm>
            <a:off x="10515519" y="457199"/>
            <a:ext cx="45719" cy="4571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8CDFA117-7EC4-41F8-B91B-1F19A2CEB9FB}"/>
              </a:ext>
            </a:extLst>
          </p:cNvPr>
          <p:cNvSpPr/>
          <p:nvPr/>
        </p:nvSpPr>
        <p:spPr>
          <a:xfrm>
            <a:off x="10517307" y="457199"/>
            <a:ext cx="45719" cy="4571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78848F97-E0C8-4AF8-9739-2547CF9E9AB3}"/>
              </a:ext>
            </a:extLst>
          </p:cNvPr>
          <p:cNvSpPr/>
          <p:nvPr/>
        </p:nvSpPr>
        <p:spPr>
          <a:xfrm>
            <a:off x="11010366" y="457199"/>
            <a:ext cx="45719" cy="4571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35E43633-4499-483F-87A0-4F2040C12926}"/>
              </a:ext>
            </a:extLst>
          </p:cNvPr>
          <p:cNvSpPr/>
          <p:nvPr/>
        </p:nvSpPr>
        <p:spPr>
          <a:xfrm>
            <a:off x="11010365" y="457199"/>
            <a:ext cx="45719" cy="4571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6D0EF757-675D-4DD3-BA34-83156F5E1F71}"/>
              </a:ext>
            </a:extLst>
          </p:cNvPr>
          <p:cNvSpPr/>
          <p:nvPr/>
        </p:nvSpPr>
        <p:spPr>
          <a:xfrm>
            <a:off x="11503424" y="457199"/>
            <a:ext cx="45719" cy="4571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7BC09BAD-D275-423C-AB00-46A6D137B965}"/>
              </a:ext>
            </a:extLst>
          </p:cNvPr>
          <p:cNvSpPr/>
          <p:nvPr/>
        </p:nvSpPr>
        <p:spPr>
          <a:xfrm>
            <a:off x="11503423" y="457199"/>
            <a:ext cx="45719" cy="4571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980D3E07-8728-4028-92AC-F0A21C1BE545}"/>
              </a:ext>
            </a:extLst>
          </p:cNvPr>
          <p:cNvSpPr/>
          <p:nvPr/>
        </p:nvSpPr>
        <p:spPr>
          <a:xfrm>
            <a:off x="11996482" y="457199"/>
            <a:ext cx="45719" cy="4571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FF3A40BD-3FC3-4A7F-9673-7AE339BE3A81}"/>
              </a:ext>
            </a:extLst>
          </p:cNvPr>
          <p:cNvSpPr/>
          <p:nvPr/>
        </p:nvSpPr>
        <p:spPr>
          <a:xfrm>
            <a:off x="403407" y="977921"/>
            <a:ext cx="45719" cy="4571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A7F669AB-0B7A-4322-8C92-9C6C26AB7F8A}"/>
              </a:ext>
            </a:extLst>
          </p:cNvPr>
          <p:cNvSpPr/>
          <p:nvPr/>
        </p:nvSpPr>
        <p:spPr>
          <a:xfrm>
            <a:off x="896466" y="977921"/>
            <a:ext cx="45719" cy="4571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5A94EE62-F571-4C1B-B79C-EAD55AF7F90B}"/>
              </a:ext>
            </a:extLst>
          </p:cNvPr>
          <p:cNvSpPr/>
          <p:nvPr/>
        </p:nvSpPr>
        <p:spPr>
          <a:xfrm>
            <a:off x="896465" y="977921"/>
            <a:ext cx="45719" cy="4571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DF1CDE4B-2143-4268-8C40-376C62F4ADE7}"/>
              </a:ext>
            </a:extLst>
          </p:cNvPr>
          <p:cNvSpPr/>
          <p:nvPr/>
        </p:nvSpPr>
        <p:spPr>
          <a:xfrm>
            <a:off x="1389524" y="977921"/>
            <a:ext cx="45719" cy="4571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43B91676-B260-47BE-895D-641817A872F6}"/>
              </a:ext>
            </a:extLst>
          </p:cNvPr>
          <p:cNvSpPr/>
          <p:nvPr/>
        </p:nvSpPr>
        <p:spPr>
          <a:xfrm>
            <a:off x="1389523" y="977921"/>
            <a:ext cx="45719" cy="4571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B42EE9AC-EBFA-455B-B5FA-07A231ACB93D}"/>
              </a:ext>
            </a:extLst>
          </p:cNvPr>
          <p:cNvSpPr/>
          <p:nvPr/>
        </p:nvSpPr>
        <p:spPr>
          <a:xfrm>
            <a:off x="1882582" y="977921"/>
            <a:ext cx="45719" cy="4571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5DCFD524-490E-4FE5-96DC-4775BB60E0AA}"/>
              </a:ext>
            </a:extLst>
          </p:cNvPr>
          <p:cNvSpPr/>
          <p:nvPr/>
        </p:nvSpPr>
        <p:spPr>
          <a:xfrm>
            <a:off x="1884370" y="977921"/>
            <a:ext cx="45719" cy="4571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E0198C43-7436-4412-B855-551F9B1AD6A6}"/>
              </a:ext>
            </a:extLst>
          </p:cNvPr>
          <p:cNvSpPr/>
          <p:nvPr/>
        </p:nvSpPr>
        <p:spPr>
          <a:xfrm>
            <a:off x="2377429" y="977921"/>
            <a:ext cx="45719" cy="4571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1463FAA7-0AAE-4B54-8174-D4148358248B}"/>
              </a:ext>
            </a:extLst>
          </p:cNvPr>
          <p:cNvSpPr/>
          <p:nvPr/>
        </p:nvSpPr>
        <p:spPr>
          <a:xfrm>
            <a:off x="2377428" y="977921"/>
            <a:ext cx="45719" cy="4571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7C9E5B50-B017-47A3-B36F-EC2CB64A3467}"/>
              </a:ext>
            </a:extLst>
          </p:cNvPr>
          <p:cNvSpPr/>
          <p:nvPr/>
        </p:nvSpPr>
        <p:spPr>
          <a:xfrm>
            <a:off x="2870487" y="977921"/>
            <a:ext cx="45719" cy="4571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5D9AF2B3-62E9-48BC-B9D9-1DA8DEC3A6D6}"/>
              </a:ext>
            </a:extLst>
          </p:cNvPr>
          <p:cNvSpPr/>
          <p:nvPr/>
        </p:nvSpPr>
        <p:spPr>
          <a:xfrm>
            <a:off x="2870486" y="977921"/>
            <a:ext cx="45719" cy="4571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8C0E97F3-1EED-4E32-BCC5-784DB4FD797B}"/>
              </a:ext>
            </a:extLst>
          </p:cNvPr>
          <p:cNvSpPr/>
          <p:nvPr/>
        </p:nvSpPr>
        <p:spPr>
          <a:xfrm>
            <a:off x="3363545" y="977921"/>
            <a:ext cx="45719" cy="4571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876B3489-E601-4B08-A99E-661EE1A3FAE3}"/>
              </a:ext>
            </a:extLst>
          </p:cNvPr>
          <p:cNvSpPr/>
          <p:nvPr/>
        </p:nvSpPr>
        <p:spPr>
          <a:xfrm>
            <a:off x="3366223" y="977921"/>
            <a:ext cx="45719" cy="4571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37FA7AEE-9259-433F-970B-A39C9ADDA3A7}"/>
              </a:ext>
            </a:extLst>
          </p:cNvPr>
          <p:cNvSpPr/>
          <p:nvPr/>
        </p:nvSpPr>
        <p:spPr>
          <a:xfrm>
            <a:off x="3859282" y="977921"/>
            <a:ext cx="45719" cy="4571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700AAEC3-6091-4341-9F9B-B0B7989A85E5}"/>
              </a:ext>
            </a:extLst>
          </p:cNvPr>
          <p:cNvSpPr/>
          <p:nvPr/>
        </p:nvSpPr>
        <p:spPr>
          <a:xfrm>
            <a:off x="3859281" y="977921"/>
            <a:ext cx="45719" cy="4571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A311282D-CA05-4F15-9C24-B0C0D67B9F8C}"/>
              </a:ext>
            </a:extLst>
          </p:cNvPr>
          <p:cNvSpPr/>
          <p:nvPr/>
        </p:nvSpPr>
        <p:spPr>
          <a:xfrm>
            <a:off x="4352340" y="977921"/>
            <a:ext cx="45719" cy="4571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0989D6BB-EE93-483F-9822-C8664878E83D}"/>
              </a:ext>
            </a:extLst>
          </p:cNvPr>
          <p:cNvSpPr/>
          <p:nvPr/>
        </p:nvSpPr>
        <p:spPr>
          <a:xfrm>
            <a:off x="4352339" y="977921"/>
            <a:ext cx="45719" cy="4571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id="{2BF381C3-1252-4119-87CA-2A2F6AE526F7}"/>
              </a:ext>
            </a:extLst>
          </p:cNvPr>
          <p:cNvSpPr/>
          <p:nvPr/>
        </p:nvSpPr>
        <p:spPr>
          <a:xfrm>
            <a:off x="4845398" y="977921"/>
            <a:ext cx="45719" cy="4571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F6FFF42A-A5AB-435A-90AC-91BC26F5E117}"/>
              </a:ext>
            </a:extLst>
          </p:cNvPr>
          <p:cNvSpPr/>
          <p:nvPr/>
        </p:nvSpPr>
        <p:spPr>
          <a:xfrm>
            <a:off x="4847186" y="977921"/>
            <a:ext cx="45719" cy="4571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92C0DD65-653E-45B9-B8A6-2E243E33C3B9}"/>
              </a:ext>
            </a:extLst>
          </p:cNvPr>
          <p:cNvSpPr/>
          <p:nvPr/>
        </p:nvSpPr>
        <p:spPr>
          <a:xfrm>
            <a:off x="5340245" y="977921"/>
            <a:ext cx="45719" cy="4571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id="{D3582986-C7D8-4CC2-8660-7417D5AC8F33}"/>
              </a:ext>
            </a:extLst>
          </p:cNvPr>
          <p:cNvSpPr/>
          <p:nvPr/>
        </p:nvSpPr>
        <p:spPr>
          <a:xfrm>
            <a:off x="5340244" y="977921"/>
            <a:ext cx="45719" cy="4571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19E9C530-694B-4297-BB64-5F605A1A17A3}"/>
              </a:ext>
            </a:extLst>
          </p:cNvPr>
          <p:cNvSpPr/>
          <p:nvPr/>
        </p:nvSpPr>
        <p:spPr>
          <a:xfrm>
            <a:off x="5833303" y="977921"/>
            <a:ext cx="45719" cy="4571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CF2FBEBE-447E-412E-88CB-26E18DCC4C0C}"/>
              </a:ext>
            </a:extLst>
          </p:cNvPr>
          <p:cNvSpPr/>
          <p:nvPr/>
        </p:nvSpPr>
        <p:spPr>
          <a:xfrm>
            <a:off x="5833302" y="977921"/>
            <a:ext cx="45719" cy="4571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DF4FB97B-B2FD-49D1-91D0-35E5585CFB7A}"/>
              </a:ext>
            </a:extLst>
          </p:cNvPr>
          <p:cNvSpPr/>
          <p:nvPr/>
        </p:nvSpPr>
        <p:spPr>
          <a:xfrm>
            <a:off x="6326361" y="977921"/>
            <a:ext cx="45719" cy="4571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54693C1A-81A0-4021-8A7C-DA5B7EF49D39}"/>
              </a:ext>
            </a:extLst>
          </p:cNvPr>
          <p:cNvSpPr/>
          <p:nvPr/>
        </p:nvSpPr>
        <p:spPr>
          <a:xfrm>
            <a:off x="6324539" y="977921"/>
            <a:ext cx="45719" cy="4571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CCED10DF-E405-49DD-98D6-C422B02011C2}"/>
              </a:ext>
            </a:extLst>
          </p:cNvPr>
          <p:cNvSpPr/>
          <p:nvPr/>
        </p:nvSpPr>
        <p:spPr>
          <a:xfrm>
            <a:off x="6817598" y="977921"/>
            <a:ext cx="45719" cy="4571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1794C410-86A3-4599-8E73-8C0028B0DD67}"/>
              </a:ext>
            </a:extLst>
          </p:cNvPr>
          <p:cNvSpPr/>
          <p:nvPr/>
        </p:nvSpPr>
        <p:spPr>
          <a:xfrm>
            <a:off x="6817597" y="977921"/>
            <a:ext cx="45719" cy="4571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타원 85">
            <a:extLst>
              <a:ext uri="{FF2B5EF4-FFF2-40B4-BE49-F238E27FC236}">
                <a16:creationId xmlns:a16="http://schemas.microsoft.com/office/drawing/2014/main" id="{28052E95-62CC-47BB-8634-BF80DAE44682}"/>
              </a:ext>
            </a:extLst>
          </p:cNvPr>
          <p:cNvSpPr/>
          <p:nvPr/>
        </p:nvSpPr>
        <p:spPr>
          <a:xfrm>
            <a:off x="7310656" y="977921"/>
            <a:ext cx="45719" cy="4571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DDD4FF7B-8955-407B-8160-D647E1620C23}"/>
              </a:ext>
            </a:extLst>
          </p:cNvPr>
          <p:cNvSpPr/>
          <p:nvPr/>
        </p:nvSpPr>
        <p:spPr>
          <a:xfrm>
            <a:off x="7310655" y="977921"/>
            <a:ext cx="45719" cy="4571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775E0AE5-04DE-4C04-81B1-B5049C9B6413}"/>
              </a:ext>
            </a:extLst>
          </p:cNvPr>
          <p:cNvSpPr/>
          <p:nvPr/>
        </p:nvSpPr>
        <p:spPr>
          <a:xfrm>
            <a:off x="7803714" y="977921"/>
            <a:ext cx="45719" cy="4571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타원 88">
            <a:extLst>
              <a:ext uri="{FF2B5EF4-FFF2-40B4-BE49-F238E27FC236}">
                <a16:creationId xmlns:a16="http://schemas.microsoft.com/office/drawing/2014/main" id="{3451E906-3263-4FF3-A9E0-CD7838081679}"/>
              </a:ext>
            </a:extLst>
          </p:cNvPr>
          <p:cNvSpPr/>
          <p:nvPr/>
        </p:nvSpPr>
        <p:spPr>
          <a:xfrm>
            <a:off x="7805502" y="977921"/>
            <a:ext cx="45719" cy="4571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타원 89">
            <a:extLst>
              <a:ext uri="{FF2B5EF4-FFF2-40B4-BE49-F238E27FC236}">
                <a16:creationId xmlns:a16="http://schemas.microsoft.com/office/drawing/2014/main" id="{8E1BC016-D7E4-48FA-9209-58BCE187E87A}"/>
              </a:ext>
            </a:extLst>
          </p:cNvPr>
          <p:cNvSpPr/>
          <p:nvPr/>
        </p:nvSpPr>
        <p:spPr>
          <a:xfrm>
            <a:off x="8298561" y="977921"/>
            <a:ext cx="45719" cy="4571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53F2E2D8-7B38-42B3-8459-8E8C8B18D62B}"/>
              </a:ext>
            </a:extLst>
          </p:cNvPr>
          <p:cNvSpPr/>
          <p:nvPr/>
        </p:nvSpPr>
        <p:spPr>
          <a:xfrm>
            <a:off x="8298560" y="977921"/>
            <a:ext cx="45719" cy="4571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타원 91">
            <a:extLst>
              <a:ext uri="{FF2B5EF4-FFF2-40B4-BE49-F238E27FC236}">
                <a16:creationId xmlns:a16="http://schemas.microsoft.com/office/drawing/2014/main" id="{662024B6-3449-4D42-A388-A3E9B12E693C}"/>
              </a:ext>
            </a:extLst>
          </p:cNvPr>
          <p:cNvSpPr/>
          <p:nvPr/>
        </p:nvSpPr>
        <p:spPr>
          <a:xfrm>
            <a:off x="8791619" y="977921"/>
            <a:ext cx="45719" cy="4571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7AE5051C-3B87-419B-BEC0-5A83445C58F9}"/>
              </a:ext>
            </a:extLst>
          </p:cNvPr>
          <p:cNvSpPr/>
          <p:nvPr/>
        </p:nvSpPr>
        <p:spPr>
          <a:xfrm>
            <a:off x="8791618" y="977921"/>
            <a:ext cx="45719" cy="4571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타원 93">
            <a:extLst>
              <a:ext uri="{FF2B5EF4-FFF2-40B4-BE49-F238E27FC236}">
                <a16:creationId xmlns:a16="http://schemas.microsoft.com/office/drawing/2014/main" id="{15311241-20C0-493B-AA10-5DCD57A6CB8A}"/>
              </a:ext>
            </a:extLst>
          </p:cNvPr>
          <p:cNvSpPr/>
          <p:nvPr/>
        </p:nvSpPr>
        <p:spPr>
          <a:xfrm>
            <a:off x="9284677" y="977921"/>
            <a:ext cx="45719" cy="4571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타원 94">
            <a:extLst>
              <a:ext uri="{FF2B5EF4-FFF2-40B4-BE49-F238E27FC236}">
                <a16:creationId xmlns:a16="http://schemas.microsoft.com/office/drawing/2014/main" id="{AF80D836-F2D8-4E52-8D28-EE6D5329E0B3}"/>
              </a:ext>
            </a:extLst>
          </p:cNvPr>
          <p:cNvSpPr/>
          <p:nvPr/>
        </p:nvSpPr>
        <p:spPr>
          <a:xfrm>
            <a:off x="9287355" y="977921"/>
            <a:ext cx="45719" cy="4571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타원 95">
            <a:extLst>
              <a:ext uri="{FF2B5EF4-FFF2-40B4-BE49-F238E27FC236}">
                <a16:creationId xmlns:a16="http://schemas.microsoft.com/office/drawing/2014/main" id="{B5A4365D-2452-4CCC-8405-2DCD1CFFE376}"/>
              </a:ext>
            </a:extLst>
          </p:cNvPr>
          <p:cNvSpPr/>
          <p:nvPr/>
        </p:nvSpPr>
        <p:spPr>
          <a:xfrm>
            <a:off x="9780414" y="977921"/>
            <a:ext cx="45719" cy="4571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타원 96">
            <a:extLst>
              <a:ext uri="{FF2B5EF4-FFF2-40B4-BE49-F238E27FC236}">
                <a16:creationId xmlns:a16="http://schemas.microsoft.com/office/drawing/2014/main" id="{5E2040CB-D386-4665-995C-5EC21240699C}"/>
              </a:ext>
            </a:extLst>
          </p:cNvPr>
          <p:cNvSpPr/>
          <p:nvPr/>
        </p:nvSpPr>
        <p:spPr>
          <a:xfrm>
            <a:off x="9780413" y="977921"/>
            <a:ext cx="45719" cy="4571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09EDF738-118C-46D2-B87A-942EED78D0FE}"/>
              </a:ext>
            </a:extLst>
          </p:cNvPr>
          <p:cNvSpPr/>
          <p:nvPr/>
        </p:nvSpPr>
        <p:spPr>
          <a:xfrm>
            <a:off x="10273472" y="977921"/>
            <a:ext cx="45719" cy="4571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3CFB5498-BBD2-4A99-B1D5-6EEC02FC49CD}"/>
              </a:ext>
            </a:extLst>
          </p:cNvPr>
          <p:cNvSpPr/>
          <p:nvPr/>
        </p:nvSpPr>
        <p:spPr>
          <a:xfrm>
            <a:off x="10273471" y="977921"/>
            <a:ext cx="45719" cy="4571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F0536901-A1BA-4551-BE76-36B7AB0B9957}"/>
              </a:ext>
            </a:extLst>
          </p:cNvPr>
          <p:cNvSpPr/>
          <p:nvPr/>
        </p:nvSpPr>
        <p:spPr>
          <a:xfrm>
            <a:off x="10766530" y="977921"/>
            <a:ext cx="45719" cy="4571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AE8E71DE-B6CC-4FB9-8EC6-47912A38B89F}"/>
              </a:ext>
            </a:extLst>
          </p:cNvPr>
          <p:cNvSpPr/>
          <p:nvPr/>
        </p:nvSpPr>
        <p:spPr>
          <a:xfrm>
            <a:off x="10768318" y="977921"/>
            <a:ext cx="45719" cy="4571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73A8A88B-4FE3-4BF3-960D-645B85260FCA}"/>
              </a:ext>
            </a:extLst>
          </p:cNvPr>
          <p:cNvSpPr/>
          <p:nvPr/>
        </p:nvSpPr>
        <p:spPr>
          <a:xfrm>
            <a:off x="11261377" y="977921"/>
            <a:ext cx="45719" cy="4571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타원 102">
            <a:extLst>
              <a:ext uri="{FF2B5EF4-FFF2-40B4-BE49-F238E27FC236}">
                <a16:creationId xmlns:a16="http://schemas.microsoft.com/office/drawing/2014/main" id="{49A085CA-B1F8-4B36-9DEB-06376234F6B2}"/>
              </a:ext>
            </a:extLst>
          </p:cNvPr>
          <p:cNvSpPr/>
          <p:nvPr/>
        </p:nvSpPr>
        <p:spPr>
          <a:xfrm>
            <a:off x="11261376" y="977921"/>
            <a:ext cx="45719" cy="4571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" name="타원 103">
            <a:extLst>
              <a:ext uri="{FF2B5EF4-FFF2-40B4-BE49-F238E27FC236}">
                <a16:creationId xmlns:a16="http://schemas.microsoft.com/office/drawing/2014/main" id="{7955F6F7-8DA4-4F88-A204-413EFBEE7A0C}"/>
              </a:ext>
            </a:extLst>
          </p:cNvPr>
          <p:cNvSpPr/>
          <p:nvPr/>
        </p:nvSpPr>
        <p:spPr>
          <a:xfrm>
            <a:off x="11754435" y="977921"/>
            <a:ext cx="45719" cy="4571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타원 104">
            <a:extLst>
              <a:ext uri="{FF2B5EF4-FFF2-40B4-BE49-F238E27FC236}">
                <a16:creationId xmlns:a16="http://schemas.microsoft.com/office/drawing/2014/main" id="{D6BDF909-129C-48B3-9A00-193DF5665FFF}"/>
              </a:ext>
            </a:extLst>
          </p:cNvPr>
          <p:cNvSpPr/>
          <p:nvPr/>
        </p:nvSpPr>
        <p:spPr>
          <a:xfrm>
            <a:off x="11754434" y="977921"/>
            <a:ext cx="45719" cy="4571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33146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192743"/>
            <a:ext cx="859687" cy="865094"/>
          </a:xfrm>
          <a:prstGeom prst="rect">
            <a:avLst/>
          </a:prstGeom>
          <a:solidFill>
            <a:srgbClr val="0130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87432A70-5B71-485E-AECC-A748D5D0E21A}"/>
              </a:ext>
            </a:extLst>
          </p:cNvPr>
          <p:cNvGrpSpPr/>
          <p:nvPr/>
        </p:nvGrpSpPr>
        <p:grpSpPr>
          <a:xfrm>
            <a:off x="913477" y="227152"/>
            <a:ext cx="2880917" cy="796277"/>
            <a:chOff x="859687" y="192743"/>
            <a:chExt cx="2880917" cy="796277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954AAD4-FDBD-4D04-8EB0-00B7AE4470BD}"/>
                </a:ext>
              </a:extLst>
            </p:cNvPr>
            <p:cNvSpPr txBox="1"/>
            <p:nvPr/>
          </p:nvSpPr>
          <p:spPr>
            <a:xfrm>
              <a:off x="859687" y="192743"/>
              <a:ext cx="147027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 dirty="0">
                  <a:solidFill>
                    <a:srgbClr val="038AA5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맑은 고딕 Semilight" panose="020B0502040204020203" pitchFamily="50" charset="-127"/>
                </a:rPr>
                <a:t>역할 분담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88775D0-E70B-4704-A4BA-E114609A082C}"/>
                </a:ext>
              </a:extLst>
            </p:cNvPr>
            <p:cNvSpPr txBox="1"/>
            <p:nvPr/>
          </p:nvSpPr>
          <p:spPr>
            <a:xfrm>
              <a:off x="859687" y="619688"/>
              <a:ext cx="28809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#</a:t>
              </a:r>
              <a:r>
                <a:rPr lang="ko-KR" altLang="en-US" b="1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분담 </a:t>
              </a:r>
              <a:r>
                <a:rPr lang="en-US" altLang="ko-KR" b="1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#</a:t>
              </a:r>
              <a:r>
                <a:rPr lang="ko-KR" altLang="en-US" b="1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끝없는 회의</a:t>
              </a:r>
              <a:r>
                <a:rPr lang="en-US" altLang="ko-KR" b="1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, </a:t>
              </a:r>
              <a:r>
                <a:rPr lang="ko-KR" altLang="en-US" b="1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과정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5AE8AB0A-C8CB-4ED3-A984-36AEBACC8BD7}"/>
              </a:ext>
            </a:extLst>
          </p:cNvPr>
          <p:cNvSpPr txBox="1"/>
          <p:nvPr/>
        </p:nvSpPr>
        <p:spPr>
          <a:xfrm>
            <a:off x="420143" y="461858"/>
            <a:ext cx="4106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</a:t>
            </a:r>
            <a:endParaRPr lang="ko-KR" altLang="en-US" sz="32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67FB74C-E147-4390-864F-1529364445B9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942895" y="1309451"/>
            <a:ext cx="4179677" cy="2516770"/>
          </a:xfrm>
          <a:prstGeom prst="rect">
            <a:avLst/>
          </a:prstGeom>
        </p:spPr>
      </p:pic>
      <p:graphicFrame>
        <p:nvGraphicFramePr>
          <p:cNvPr id="10" name="표 10">
            <a:extLst>
              <a:ext uri="{FF2B5EF4-FFF2-40B4-BE49-F238E27FC236}">
                <a16:creationId xmlns:a16="http://schemas.microsoft.com/office/drawing/2014/main" id="{CD0C0B09-39BF-4379-8A43-AD63E730E2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1954933"/>
              </p:ext>
            </p:extLst>
          </p:nvPr>
        </p:nvGraphicFramePr>
        <p:xfrm>
          <a:off x="468599" y="4459281"/>
          <a:ext cx="4594946" cy="2092880"/>
        </p:xfrm>
        <a:graphic>
          <a:graphicData uri="http://schemas.openxmlformats.org/drawingml/2006/table">
            <a:tbl>
              <a:tblPr bandRow="1">
                <a:tableStyleId>{93296810-A885-4BE3-A3E7-6D5BEEA58F35}</a:tableStyleId>
              </a:tblPr>
              <a:tblGrid>
                <a:gridCol w="2297473">
                  <a:extLst>
                    <a:ext uri="{9D8B030D-6E8A-4147-A177-3AD203B41FA5}">
                      <a16:colId xmlns:a16="http://schemas.microsoft.com/office/drawing/2014/main" val="2294397817"/>
                    </a:ext>
                  </a:extLst>
                </a:gridCol>
                <a:gridCol w="2297473">
                  <a:extLst>
                    <a:ext uri="{9D8B030D-6E8A-4147-A177-3AD203B41FA5}">
                      <a16:colId xmlns:a16="http://schemas.microsoft.com/office/drawing/2014/main" val="3743250574"/>
                    </a:ext>
                  </a:extLst>
                </a:gridCol>
              </a:tblGrid>
              <a:tr h="1046440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700" dirty="0" err="1">
                          <a:latin typeface="넥슨Lv2고딕 Bold" panose="00000800000000000000" pitchFamily="2" charset="-127"/>
                          <a:ea typeface="넥슨Lv2고딕 Bold" panose="00000800000000000000" pitchFamily="2" charset="-127"/>
                        </a:rPr>
                        <a:t>백엔드</a:t>
                      </a:r>
                      <a:endParaRPr lang="ko-KR" altLang="en-US" sz="1700" dirty="0">
                        <a:latin typeface="넥슨Lv2고딕 Bold" panose="00000800000000000000" pitchFamily="2" charset="-127"/>
                        <a:ea typeface="넥슨Lv2고딕 Bold" panose="00000800000000000000" pitchFamily="2" charset="-127"/>
                      </a:endParaRPr>
                    </a:p>
                  </a:txBody>
                  <a:tcPr marL="84164" marR="84164" marT="42082" marB="42082" anchor="ctr"/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700" dirty="0" err="1">
                          <a:latin typeface="넥슨Lv2고딕 Bold" panose="00000800000000000000" pitchFamily="2" charset="-127"/>
                          <a:ea typeface="넥슨Lv2고딕 Bold" panose="00000800000000000000" pitchFamily="2" charset="-127"/>
                        </a:rPr>
                        <a:t>김률아</a:t>
                      </a:r>
                      <a:r>
                        <a:rPr lang="en-US" altLang="ko-KR" sz="1700" dirty="0">
                          <a:latin typeface="넥슨Lv2고딕 Bold" panose="00000800000000000000" pitchFamily="2" charset="-127"/>
                          <a:ea typeface="넥슨Lv2고딕 Bold" panose="00000800000000000000" pitchFamily="2" charset="-127"/>
                        </a:rPr>
                        <a:t>, </a:t>
                      </a:r>
                      <a:r>
                        <a:rPr lang="ko-KR" altLang="en-US" sz="1700" dirty="0" err="1">
                          <a:latin typeface="넥슨Lv2고딕 Bold" panose="00000800000000000000" pitchFamily="2" charset="-127"/>
                          <a:ea typeface="넥슨Lv2고딕 Bold" panose="00000800000000000000" pitchFamily="2" charset="-127"/>
                        </a:rPr>
                        <a:t>김민겸</a:t>
                      </a:r>
                      <a:r>
                        <a:rPr lang="en-US" altLang="ko-KR" sz="1700" dirty="0">
                          <a:latin typeface="넥슨Lv2고딕 Bold" panose="00000800000000000000" pitchFamily="2" charset="-127"/>
                          <a:ea typeface="넥슨Lv2고딕 Bold" panose="00000800000000000000" pitchFamily="2" charset="-127"/>
                        </a:rPr>
                        <a:t>, </a:t>
                      </a:r>
                      <a:r>
                        <a:rPr lang="ko-KR" altLang="en-US" sz="1700" dirty="0">
                          <a:latin typeface="넥슨Lv2고딕 Bold" panose="00000800000000000000" pitchFamily="2" charset="-127"/>
                          <a:ea typeface="넥슨Lv2고딕 Bold" panose="00000800000000000000" pitchFamily="2" charset="-127"/>
                        </a:rPr>
                        <a:t>전명환</a:t>
                      </a:r>
                      <a:endParaRPr lang="en-US" altLang="ko-KR" sz="1700" dirty="0">
                        <a:latin typeface="넥슨Lv2고딕 Bold" panose="00000800000000000000" pitchFamily="2" charset="-127"/>
                        <a:ea typeface="넥슨Lv2고딕 Bold" panose="00000800000000000000" pitchFamily="2" charset="-127"/>
                      </a:endParaRPr>
                    </a:p>
                  </a:txBody>
                  <a:tcPr marL="84164" marR="84164" marT="42082" marB="42082" anchor="ctr"/>
                </a:tc>
                <a:extLst>
                  <a:ext uri="{0D108BD9-81ED-4DB2-BD59-A6C34878D82A}">
                    <a16:rowId xmlns:a16="http://schemas.microsoft.com/office/drawing/2014/main" val="875544015"/>
                  </a:ext>
                </a:extLst>
              </a:tr>
              <a:tr h="1046440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700" dirty="0" err="1">
                          <a:latin typeface="넥슨Lv2고딕 Bold" panose="00000800000000000000" pitchFamily="2" charset="-127"/>
                          <a:ea typeface="넥슨Lv2고딕 Bold" panose="00000800000000000000" pitchFamily="2" charset="-127"/>
                        </a:rPr>
                        <a:t>프론트엔드</a:t>
                      </a:r>
                      <a:endParaRPr lang="ko-KR" altLang="en-US" sz="1700" dirty="0">
                        <a:latin typeface="넥슨Lv2고딕 Bold" panose="00000800000000000000" pitchFamily="2" charset="-127"/>
                        <a:ea typeface="넥슨Lv2고딕 Bold" panose="00000800000000000000" pitchFamily="2" charset="-127"/>
                      </a:endParaRPr>
                    </a:p>
                  </a:txBody>
                  <a:tcPr marL="84164" marR="84164" marT="42082" marB="42082" anchor="ctr"/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700" dirty="0">
                          <a:latin typeface="넥슨Lv2고딕 Bold" panose="00000800000000000000" pitchFamily="2" charset="-127"/>
                          <a:ea typeface="넥슨Lv2고딕 Bold" panose="00000800000000000000" pitchFamily="2" charset="-127"/>
                        </a:rPr>
                        <a:t>박준희</a:t>
                      </a:r>
                      <a:r>
                        <a:rPr lang="en-US" altLang="ko-KR" sz="1700" dirty="0">
                          <a:latin typeface="넥슨Lv2고딕 Bold" panose="00000800000000000000" pitchFamily="2" charset="-127"/>
                          <a:ea typeface="넥슨Lv2고딕 Bold" panose="00000800000000000000" pitchFamily="2" charset="-127"/>
                        </a:rPr>
                        <a:t>, </a:t>
                      </a:r>
                    </a:p>
                    <a:p>
                      <a:pPr lvl="0" algn="ctr" latinLnBrk="1"/>
                      <a:r>
                        <a:rPr lang="ko-KR" altLang="en-US" sz="1700" dirty="0" err="1">
                          <a:latin typeface="넥슨Lv2고딕 Bold" panose="00000800000000000000" pitchFamily="2" charset="-127"/>
                          <a:ea typeface="넥슨Lv2고딕 Bold" panose="00000800000000000000" pitchFamily="2" charset="-127"/>
                        </a:rPr>
                        <a:t>허미림</a:t>
                      </a:r>
                      <a:r>
                        <a:rPr lang="en-US" altLang="ko-KR" sz="1700" dirty="0">
                          <a:latin typeface="넥슨Lv2고딕 Bold" panose="00000800000000000000" pitchFamily="2" charset="-127"/>
                          <a:ea typeface="넥슨Lv2고딕 Bold" panose="00000800000000000000" pitchFamily="2" charset="-127"/>
                        </a:rPr>
                        <a:t>, </a:t>
                      </a:r>
                      <a:r>
                        <a:rPr lang="ko-KR" altLang="en-US" sz="1700" dirty="0">
                          <a:latin typeface="넥슨Lv2고딕 Bold" panose="00000800000000000000" pitchFamily="2" charset="-127"/>
                          <a:ea typeface="넥슨Lv2고딕 Bold" panose="00000800000000000000" pitchFamily="2" charset="-127"/>
                        </a:rPr>
                        <a:t>심성현</a:t>
                      </a:r>
                    </a:p>
                  </a:txBody>
                  <a:tcPr marL="84164" marR="84164" marT="42082" marB="42082" anchor="ctr"/>
                </a:tc>
                <a:extLst>
                  <a:ext uri="{0D108BD9-81ED-4DB2-BD59-A6C34878D82A}">
                    <a16:rowId xmlns:a16="http://schemas.microsoft.com/office/drawing/2014/main" val="1039577486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4324C8C0-1530-4591-84D3-12015F1BE228}"/>
              </a:ext>
            </a:extLst>
          </p:cNvPr>
          <p:cNvSpPr txBox="1"/>
          <p:nvPr/>
        </p:nvSpPr>
        <p:spPr>
          <a:xfrm>
            <a:off x="5436730" y="4459280"/>
            <a:ext cx="6755270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600" dirty="0"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-</a:t>
            </a:r>
            <a:r>
              <a:rPr lang="ko-KR" altLang="en-US" sz="2600" dirty="0"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줌 화상 회의</a:t>
            </a:r>
            <a:endParaRPr lang="en-US" altLang="ko-KR" sz="2600" dirty="0">
              <a:latin typeface="넥슨Lv2고딕 Bold" panose="00000800000000000000" pitchFamily="2" charset="-127"/>
              <a:ea typeface="넥슨Lv2고딕 Bold" panose="00000800000000000000" pitchFamily="2" charset="-127"/>
            </a:endParaRPr>
          </a:p>
          <a:p>
            <a:r>
              <a:rPr lang="en-US" altLang="ko-KR" sz="2600" dirty="0"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-</a:t>
            </a:r>
            <a:r>
              <a:rPr lang="ko-KR" altLang="en-US" sz="2600" dirty="0" err="1"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프론트엔드</a:t>
            </a:r>
            <a:r>
              <a:rPr lang="en-US" altLang="ko-KR" sz="2600" dirty="0"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, </a:t>
            </a:r>
            <a:r>
              <a:rPr lang="ko-KR" altLang="en-US" sz="2600" dirty="0" err="1"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백엔드</a:t>
            </a:r>
            <a:r>
              <a:rPr lang="en-US" altLang="ko-KR" sz="2600" dirty="0"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,</a:t>
            </a:r>
            <a:r>
              <a:rPr lang="ko-KR" altLang="en-US" sz="2600" dirty="0"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 전체 팀원 </a:t>
            </a:r>
            <a:r>
              <a:rPr lang="ko-KR" altLang="en-US" sz="2600" dirty="0" err="1"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단톡방</a:t>
            </a:r>
            <a:r>
              <a:rPr lang="ko-KR" altLang="en-US" sz="2600" dirty="0"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 개설</a:t>
            </a:r>
            <a:endParaRPr lang="en-US" altLang="ko-KR" sz="2600" dirty="0">
              <a:latin typeface="넥슨Lv2고딕 Bold" panose="00000800000000000000" pitchFamily="2" charset="-127"/>
              <a:ea typeface="넥슨Lv2고딕 Bold" panose="00000800000000000000" pitchFamily="2" charset="-127"/>
            </a:endParaRPr>
          </a:p>
          <a:p>
            <a:r>
              <a:rPr lang="en-US" altLang="ko-KR" sz="2600" dirty="0"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-</a:t>
            </a:r>
            <a:r>
              <a:rPr lang="ko-KR" altLang="en-US" sz="2600" dirty="0" err="1"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디스코드</a:t>
            </a:r>
            <a:r>
              <a:rPr lang="ko-KR" altLang="en-US" sz="2600" dirty="0"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 방 개설 </a:t>
            </a:r>
            <a:r>
              <a:rPr lang="en-US" altLang="ko-KR" sz="2600" dirty="0"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(</a:t>
            </a:r>
            <a:r>
              <a:rPr lang="ko-KR" altLang="en-US" sz="2600" dirty="0"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프로젝트 작업 시 항상 함께</a:t>
            </a:r>
            <a:r>
              <a:rPr lang="en-US" altLang="ko-KR" sz="2600" dirty="0"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)</a:t>
            </a:r>
          </a:p>
          <a:p>
            <a:r>
              <a:rPr lang="en-US" altLang="ko-KR" sz="2600" dirty="0"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-</a:t>
            </a:r>
            <a:r>
              <a:rPr lang="ko-KR" altLang="en-US" sz="2600" dirty="0"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어려운 점 함께 토의하며 해결</a:t>
            </a:r>
            <a:endParaRPr lang="en-US" altLang="ko-KR" sz="2600" dirty="0">
              <a:latin typeface="넥슨Lv2고딕 Bold" panose="00000800000000000000" pitchFamily="2" charset="-127"/>
              <a:ea typeface="넥슨Lv2고딕 Bold" panose="00000800000000000000" pitchFamily="2" charset="-127"/>
            </a:endParaRPr>
          </a:p>
          <a:p>
            <a:r>
              <a:rPr lang="en-US" altLang="ko-KR" sz="2600" dirty="0"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-</a:t>
            </a:r>
            <a:r>
              <a:rPr lang="ko-KR" altLang="en-US" sz="2600" dirty="0"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모르는 부분 서로 알려주거나 강의 추천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877CCADB-15A6-40E0-845C-0FD2E7BF30F9}"/>
              </a:ext>
            </a:extLst>
          </p:cNvPr>
          <p:cNvGrpSpPr/>
          <p:nvPr/>
        </p:nvGrpSpPr>
        <p:grpSpPr>
          <a:xfrm>
            <a:off x="844224" y="1637627"/>
            <a:ext cx="3592118" cy="1979849"/>
            <a:chOff x="6224979" y="625287"/>
            <a:chExt cx="2811444" cy="1493090"/>
          </a:xfrm>
        </p:grpSpPr>
        <p:pic>
          <p:nvPicPr>
            <p:cNvPr id="1026" name="Picture 2" descr="화상수업 생각보다 굿! zoom 사용법 영어수업 활용 자세한 방법">
              <a:extLst>
                <a:ext uri="{FF2B5EF4-FFF2-40B4-BE49-F238E27FC236}">
                  <a16:creationId xmlns:a16="http://schemas.microsoft.com/office/drawing/2014/main" id="{8BD48AA5-E20C-40AD-84DE-B245390FFAE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24979" y="1385750"/>
              <a:ext cx="1351934" cy="7326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카카오톡 KakaoTalk - Google Play 앱">
              <a:extLst>
                <a:ext uri="{FF2B5EF4-FFF2-40B4-BE49-F238E27FC236}">
                  <a16:creationId xmlns:a16="http://schemas.microsoft.com/office/drawing/2014/main" id="{2988A63C-488B-40A2-B463-D530810280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76912" y="625289"/>
              <a:ext cx="1459511" cy="14930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디스코드, 인디 게임 전문 마켓 '디스코드 스토어' 론칭">
              <a:extLst>
                <a:ext uri="{FF2B5EF4-FFF2-40B4-BE49-F238E27FC236}">
                  <a16:creationId xmlns:a16="http://schemas.microsoft.com/office/drawing/2014/main" id="{FE2202B7-EFB5-4683-8EDA-EDC102F9EC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24979" y="625287"/>
              <a:ext cx="1351934" cy="7604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24818457-4DF3-4031-9BC0-8D911B6984CB}"/>
              </a:ext>
            </a:extLst>
          </p:cNvPr>
          <p:cNvGrpSpPr/>
          <p:nvPr/>
        </p:nvGrpSpPr>
        <p:grpSpPr>
          <a:xfrm>
            <a:off x="6163933" y="1637627"/>
            <a:ext cx="3857665" cy="2512716"/>
            <a:chOff x="3660752" y="1158247"/>
            <a:chExt cx="3233336" cy="1505889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7D5F7CE1-E60F-4B89-878C-F0307EF6C9FF}"/>
                </a:ext>
              </a:extLst>
            </p:cNvPr>
            <p:cNvGrpSpPr/>
            <p:nvPr/>
          </p:nvGrpSpPr>
          <p:grpSpPr>
            <a:xfrm>
              <a:off x="3660752" y="1160895"/>
              <a:ext cx="2392807" cy="1503241"/>
              <a:chOff x="4511618" y="2501149"/>
              <a:chExt cx="6039291" cy="4356851"/>
            </a:xfrm>
          </p:grpSpPr>
          <p:pic>
            <p:nvPicPr>
              <p:cNvPr id="2" name="그림 1">
                <a:extLst>
                  <a:ext uri="{FF2B5EF4-FFF2-40B4-BE49-F238E27FC236}">
                    <a16:creationId xmlns:a16="http://schemas.microsoft.com/office/drawing/2014/main" id="{33D04C85-9ED1-478A-83B4-9523180577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511618" y="2501150"/>
                <a:ext cx="2013097" cy="4356849"/>
              </a:xfrm>
              <a:prstGeom prst="rect">
                <a:avLst/>
              </a:prstGeom>
            </p:spPr>
          </p:pic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021BA97E-4DA0-4E91-9FEC-E80634B437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6524715" y="2501149"/>
                <a:ext cx="2013097" cy="4356849"/>
              </a:xfrm>
              <a:prstGeom prst="rect">
                <a:avLst/>
              </a:prstGeom>
            </p:spPr>
          </p:pic>
          <p:pic>
            <p:nvPicPr>
              <p:cNvPr id="5" name="그림 4">
                <a:extLst>
                  <a:ext uri="{FF2B5EF4-FFF2-40B4-BE49-F238E27FC236}">
                    <a16:creationId xmlns:a16="http://schemas.microsoft.com/office/drawing/2014/main" id="{0B7AB73E-36A2-4D33-918A-25508FA3C4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537812" y="2501151"/>
                <a:ext cx="2013097" cy="4356849"/>
              </a:xfrm>
              <a:prstGeom prst="rect">
                <a:avLst/>
              </a:prstGeom>
            </p:spPr>
          </p:pic>
        </p:grp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08A97A96-3292-4015-9D09-AD5202465C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print"/>
            <a:srcRect t="11730" b="3207"/>
            <a:stretch/>
          </p:blipFill>
          <p:spPr>
            <a:xfrm>
              <a:off x="6031408" y="1158247"/>
              <a:ext cx="862680" cy="1503240"/>
            </a:xfrm>
            <a:prstGeom prst="rect">
              <a:avLst/>
            </a:prstGeom>
          </p:spPr>
        </p:pic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08845F91-A431-431C-851A-478E39FB0BC9}"/>
              </a:ext>
            </a:extLst>
          </p:cNvPr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375465" y="1931164"/>
            <a:ext cx="2229370" cy="2605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384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FAAD105B-6F82-4320-ACDA-CB96041C797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/>
          <a:srcRect l="16090" t="6733" r="15162" b="4076"/>
          <a:stretch/>
        </p:blipFill>
        <p:spPr>
          <a:xfrm>
            <a:off x="4886422" y="1973731"/>
            <a:ext cx="6391178" cy="4664831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0" y="192743"/>
            <a:ext cx="859687" cy="865094"/>
          </a:xfrm>
          <a:prstGeom prst="rect">
            <a:avLst/>
          </a:prstGeom>
          <a:solidFill>
            <a:srgbClr val="0130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/>
          <p:cNvCxnSpPr>
            <a:cxnSpLocks/>
          </p:cNvCxnSpPr>
          <p:nvPr/>
        </p:nvCxnSpPr>
        <p:spPr>
          <a:xfrm>
            <a:off x="1331260" y="2624463"/>
            <a:ext cx="2896558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87432A70-5B71-485E-AECC-A748D5D0E21A}"/>
              </a:ext>
            </a:extLst>
          </p:cNvPr>
          <p:cNvGrpSpPr/>
          <p:nvPr/>
        </p:nvGrpSpPr>
        <p:grpSpPr>
          <a:xfrm>
            <a:off x="913477" y="227152"/>
            <a:ext cx="2618024" cy="796277"/>
            <a:chOff x="859687" y="192743"/>
            <a:chExt cx="2618024" cy="796277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954AAD4-FDBD-4D04-8EB0-00B7AE4470BD}"/>
                </a:ext>
              </a:extLst>
            </p:cNvPr>
            <p:cNvSpPr txBox="1"/>
            <p:nvPr/>
          </p:nvSpPr>
          <p:spPr>
            <a:xfrm>
              <a:off x="859687" y="192743"/>
              <a:ext cx="11737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 dirty="0">
                  <a:solidFill>
                    <a:srgbClr val="038AA5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맑은 고딕 Semilight" panose="020B0502040204020203" pitchFamily="50" charset="-127"/>
                </a:rPr>
                <a:t>웹 구현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88775D0-E70B-4704-A4BA-E114609A082C}"/>
                </a:ext>
              </a:extLst>
            </p:cNvPr>
            <p:cNvSpPr txBox="1"/>
            <p:nvPr/>
          </p:nvSpPr>
          <p:spPr>
            <a:xfrm>
              <a:off x="859687" y="619688"/>
              <a:ext cx="26180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# HIH(</a:t>
              </a:r>
              <a:r>
                <a:rPr lang="ko-KR" altLang="en-US" b="1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喜</a:t>
              </a:r>
              <a:r>
                <a:rPr lang="en-US" altLang="ko-KR" b="1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)! # </a:t>
              </a:r>
              <a:r>
                <a:rPr lang="ko-KR" altLang="en-US" b="1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메인 화면</a:t>
              </a:r>
            </a:p>
          </p:txBody>
        </p:sp>
      </p:grp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292451AB-207F-49C3-9657-2F48D9BCA36C}"/>
              </a:ext>
            </a:extLst>
          </p:cNvPr>
          <p:cNvSpPr/>
          <p:nvPr/>
        </p:nvSpPr>
        <p:spPr>
          <a:xfrm>
            <a:off x="710755" y="2065995"/>
            <a:ext cx="2710099" cy="1065175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총 </a:t>
            </a:r>
            <a:r>
              <a:rPr lang="en-US" altLang="ko-KR" dirty="0">
                <a:solidFill>
                  <a:schemeClr val="tx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7</a:t>
            </a:r>
            <a:r>
              <a:rPr lang="ko-KR" altLang="en-US" dirty="0">
                <a:solidFill>
                  <a:schemeClr val="tx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개의 카테고리로 구성</a:t>
            </a:r>
            <a:r>
              <a:rPr lang="en-US" altLang="ko-KR" dirty="0">
                <a:solidFill>
                  <a:schemeClr val="tx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.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(HOME </a:t>
            </a:r>
            <a:r>
              <a:rPr lang="ko-KR" altLang="en-US" dirty="0">
                <a:solidFill>
                  <a:schemeClr val="tx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제외</a:t>
            </a:r>
            <a:r>
              <a:rPr lang="en-US" altLang="ko-KR" dirty="0">
                <a:solidFill>
                  <a:schemeClr val="tx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)</a:t>
            </a:r>
            <a:endParaRPr lang="ko-KR" altLang="en-US" dirty="0">
              <a:solidFill>
                <a:schemeClr val="tx1"/>
              </a:solidFill>
              <a:latin typeface="넥슨Lv2고딕 Bold" panose="00000800000000000000" pitchFamily="2" charset="-127"/>
              <a:ea typeface="넥슨Lv2고딕 Bold" panose="00000800000000000000" pitchFamily="2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ABE17CB1-6FBF-4B7E-A01B-47B6856A6B4F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3420854" y="2598583"/>
            <a:ext cx="1465567" cy="29492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>
            <a:extLst>
              <a:ext uri="{FF2B5EF4-FFF2-40B4-BE49-F238E27FC236}">
                <a16:creationId xmlns:a16="http://schemas.microsoft.com/office/drawing/2014/main" id="{6CCEAAF6-1532-4CA3-B1F0-790AD6B3E5EB}"/>
              </a:ext>
            </a:extLst>
          </p:cNvPr>
          <p:cNvSpPr/>
          <p:nvPr/>
        </p:nvSpPr>
        <p:spPr>
          <a:xfrm>
            <a:off x="7057338" y="4666754"/>
            <a:ext cx="157842" cy="153853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88855746-E9AB-4510-8694-7C0BFEBDABF5}"/>
              </a:ext>
            </a:extLst>
          </p:cNvPr>
          <p:cNvCxnSpPr>
            <a:cxnSpLocks/>
          </p:cNvCxnSpPr>
          <p:nvPr/>
        </p:nvCxnSpPr>
        <p:spPr>
          <a:xfrm>
            <a:off x="4886423" y="2901071"/>
            <a:ext cx="580927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6E770BD-5232-4DC4-8188-46B52D2991E7}"/>
              </a:ext>
            </a:extLst>
          </p:cNvPr>
          <p:cNvSpPr/>
          <p:nvPr/>
        </p:nvSpPr>
        <p:spPr>
          <a:xfrm>
            <a:off x="5467350" y="2785795"/>
            <a:ext cx="5060950" cy="173155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06DBAF09-76A5-46DE-BCF3-6916E5FFEE9C}"/>
              </a:ext>
            </a:extLst>
          </p:cNvPr>
          <p:cNvCxnSpPr>
            <a:cxnSpLocks/>
            <a:endCxn id="10" idx="2"/>
          </p:cNvCxnSpPr>
          <p:nvPr/>
        </p:nvCxnSpPr>
        <p:spPr>
          <a:xfrm>
            <a:off x="4886423" y="4589828"/>
            <a:ext cx="2170915" cy="153853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0D94A506-C975-4BEE-A1A8-B14BD256A7D2}"/>
              </a:ext>
            </a:extLst>
          </p:cNvPr>
          <p:cNvSpPr/>
          <p:nvPr/>
        </p:nvSpPr>
        <p:spPr>
          <a:xfrm>
            <a:off x="666161" y="4067077"/>
            <a:ext cx="2754693" cy="1250154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각 게시판 페이지와 </a:t>
            </a:r>
            <a:endParaRPr lang="en-US" altLang="ko-KR" dirty="0">
              <a:solidFill>
                <a:schemeClr val="tx1"/>
              </a:solidFill>
              <a:latin typeface="넥슨Lv2고딕 Bold" panose="00000800000000000000" pitchFamily="2" charset="-127"/>
              <a:ea typeface="넥슨Lv2고딕 Bold" panose="00000800000000000000" pitchFamily="2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연결되어 있는 이미지 배너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B9BA2A99-FAD5-4C4B-8D8C-C1167E204F2F}"/>
              </a:ext>
            </a:extLst>
          </p:cNvPr>
          <p:cNvCxnSpPr>
            <a:cxnSpLocks/>
            <a:stCxn id="30" idx="3"/>
          </p:cNvCxnSpPr>
          <p:nvPr/>
        </p:nvCxnSpPr>
        <p:spPr>
          <a:xfrm flipV="1">
            <a:off x="3420854" y="4582874"/>
            <a:ext cx="1533623" cy="10928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59E5F04-B725-4181-A232-DB4F9712F0A8}"/>
              </a:ext>
            </a:extLst>
          </p:cNvPr>
          <p:cNvSpPr txBox="1"/>
          <p:nvPr/>
        </p:nvSpPr>
        <p:spPr>
          <a:xfrm>
            <a:off x="420143" y="461858"/>
            <a:ext cx="4106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</a:t>
            </a:r>
            <a:endParaRPr lang="ko-KR" altLang="en-US" sz="32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A5A678D-BA8C-462B-9C3D-7C814AA72718}"/>
              </a:ext>
            </a:extLst>
          </p:cNvPr>
          <p:cNvSpPr/>
          <p:nvPr/>
        </p:nvSpPr>
        <p:spPr>
          <a:xfrm>
            <a:off x="9918699" y="2065994"/>
            <a:ext cx="311151" cy="21365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14D65188-9A13-40CD-B1C5-EA8DB45C74E4}"/>
              </a:ext>
            </a:extLst>
          </p:cNvPr>
          <p:cNvCxnSpPr>
            <a:cxnSpLocks/>
            <a:stCxn id="28" idx="2"/>
          </p:cNvCxnSpPr>
          <p:nvPr/>
        </p:nvCxnSpPr>
        <p:spPr>
          <a:xfrm>
            <a:off x="8418570" y="1582137"/>
            <a:ext cx="1449330" cy="48385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D58EAC26-22CE-447F-AD49-F9252ED0B91A}"/>
              </a:ext>
            </a:extLst>
          </p:cNvPr>
          <p:cNvSpPr/>
          <p:nvPr/>
        </p:nvSpPr>
        <p:spPr>
          <a:xfrm>
            <a:off x="7057338" y="727696"/>
            <a:ext cx="2722463" cy="854441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스크랩 버튼</a:t>
            </a:r>
            <a:endParaRPr lang="en-US" altLang="ko-KR" dirty="0">
              <a:solidFill>
                <a:schemeClr val="tx1"/>
              </a:solidFill>
              <a:latin typeface="넥슨Lv2고딕 Bold" panose="00000800000000000000" pitchFamily="2" charset="-127"/>
              <a:ea typeface="넥슨Lv2고딕 Bold" panose="00000800000000000000" pitchFamily="2" charset="-127"/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사용자가 관심있는 게시글 </a:t>
            </a:r>
            <a:endParaRPr lang="en-US" altLang="ko-KR" sz="1600" dirty="0">
              <a:solidFill>
                <a:schemeClr val="tx1"/>
              </a:solidFill>
              <a:latin typeface="넥슨Lv2고딕 Bold" panose="00000800000000000000" pitchFamily="2" charset="-127"/>
              <a:ea typeface="넥슨Lv2고딕 Bold" panose="00000800000000000000" pitchFamily="2" charset="-127"/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모아볼 수 있음</a:t>
            </a:r>
            <a:r>
              <a:rPr lang="en-US" altLang="ko-KR" sz="1600" dirty="0">
                <a:solidFill>
                  <a:schemeClr val="tx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.</a:t>
            </a:r>
            <a:endParaRPr lang="ko-KR" altLang="en-US" sz="1600" dirty="0">
              <a:solidFill>
                <a:schemeClr val="tx1"/>
              </a:solidFill>
              <a:latin typeface="넥슨Lv2고딕 Bold" panose="00000800000000000000" pitchFamily="2" charset="-127"/>
              <a:ea typeface="넥슨Lv2고딕 Bold" panose="00000800000000000000" pitchFamily="2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0C83661-4EE2-4F5C-A26C-2DF7AEC614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739" t="9538" r="16263" b="3796"/>
          <a:stretch/>
        </p:blipFill>
        <p:spPr>
          <a:xfrm>
            <a:off x="4214452" y="274282"/>
            <a:ext cx="2614255" cy="2082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37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6A844E96-A7B1-42E7-AC07-70040ECB89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78" t="6734" r="13970" b="4845"/>
          <a:stretch/>
        </p:blipFill>
        <p:spPr>
          <a:xfrm>
            <a:off x="4973722" y="1845248"/>
            <a:ext cx="6603197" cy="4592777"/>
          </a:xfrm>
          <a:prstGeom prst="rect">
            <a:avLst/>
          </a:prstGeom>
        </p:spPr>
      </p:pic>
      <p:cxnSp>
        <p:nvCxnSpPr>
          <p:cNvPr id="14" name="직선 연결선 13"/>
          <p:cNvCxnSpPr>
            <a:cxnSpLocks/>
          </p:cNvCxnSpPr>
          <p:nvPr/>
        </p:nvCxnSpPr>
        <p:spPr>
          <a:xfrm>
            <a:off x="1331260" y="2624463"/>
            <a:ext cx="2896558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87432A70-5B71-485E-AECC-A748D5D0E21A}"/>
              </a:ext>
            </a:extLst>
          </p:cNvPr>
          <p:cNvGrpSpPr/>
          <p:nvPr/>
        </p:nvGrpSpPr>
        <p:grpSpPr>
          <a:xfrm>
            <a:off x="913477" y="227152"/>
            <a:ext cx="2305439" cy="796277"/>
            <a:chOff x="859687" y="192743"/>
            <a:chExt cx="2305439" cy="796277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954AAD4-FDBD-4D04-8EB0-00B7AE4470BD}"/>
                </a:ext>
              </a:extLst>
            </p:cNvPr>
            <p:cNvSpPr txBox="1"/>
            <p:nvPr/>
          </p:nvSpPr>
          <p:spPr>
            <a:xfrm>
              <a:off x="859687" y="192743"/>
              <a:ext cx="11737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 dirty="0">
                  <a:solidFill>
                    <a:srgbClr val="038AA5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맑은 고딕 Semilight" panose="020B0502040204020203" pitchFamily="50" charset="-127"/>
                </a:rPr>
                <a:t>웹 구현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88775D0-E70B-4704-A4BA-E114609A082C}"/>
                </a:ext>
              </a:extLst>
            </p:cNvPr>
            <p:cNvSpPr txBox="1"/>
            <p:nvPr/>
          </p:nvSpPr>
          <p:spPr>
            <a:xfrm>
              <a:off x="859687" y="619688"/>
              <a:ext cx="23054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# HIH(</a:t>
              </a:r>
              <a:r>
                <a:rPr lang="ko-KR" altLang="en-US" b="1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喜</a:t>
              </a:r>
              <a:r>
                <a:rPr lang="en-US" altLang="ko-KR" b="1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)! # </a:t>
              </a:r>
              <a:r>
                <a:rPr lang="ko-KR" altLang="en-US" b="1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게시판</a:t>
              </a:r>
            </a:p>
          </p:txBody>
        </p:sp>
      </p:grp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292451AB-207F-49C3-9657-2F48D9BCA36C}"/>
              </a:ext>
            </a:extLst>
          </p:cNvPr>
          <p:cNvSpPr/>
          <p:nvPr/>
        </p:nvSpPr>
        <p:spPr>
          <a:xfrm>
            <a:off x="712519" y="1628439"/>
            <a:ext cx="3241965" cy="974565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글쓰기 버튼을 이용하여 </a:t>
            </a:r>
            <a:endParaRPr lang="en-US" altLang="ko-KR" dirty="0">
              <a:solidFill>
                <a:schemeClr val="tx1"/>
              </a:solidFill>
              <a:latin typeface="넥슨Lv2고딕 Bold" panose="00000800000000000000" pitchFamily="2" charset="-127"/>
              <a:ea typeface="넥슨Lv2고딕 Bold" panose="00000800000000000000" pitchFamily="2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개인별 포스트 작성 가능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C9D456A-1ADA-4A2D-A3BB-A8BB6DD46CAC}"/>
              </a:ext>
            </a:extLst>
          </p:cNvPr>
          <p:cNvSpPr/>
          <p:nvPr/>
        </p:nvSpPr>
        <p:spPr>
          <a:xfrm>
            <a:off x="10741550" y="1904230"/>
            <a:ext cx="627530" cy="21734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FC8697AC-DA4F-47C9-B20B-EDBAACDD1266}"/>
              </a:ext>
            </a:extLst>
          </p:cNvPr>
          <p:cNvCxnSpPr>
            <a:cxnSpLocks/>
            <a:endCxn id="23" idx="1"/>
          </p:cNvCxnSpPr>
          <p:nvPr/>
        </p:nvCxnSpPr>
        <p:spPr>
          <a:xfrm flipV="1">
            <a:off x="3942608" y="2012905"/>
            <a:ext cx="6798942" cy="19292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E6DC29B6-52CA-4CE6-92ED-24BB77D44FA5}"/>
              </a:ext>
            </a:extLst>
          </p:cNvPr>
          <p:cNvGrpSpPr/>
          <p:nvPr/>
        </p:nvGrpSpPr>
        <p:grpSpPr>
          <a:xfrm>
            <a:off x="615081" y="4892162"/>
            <a:ext cx="5506091" cy="1518798"/>
            <a:chOff x="615081" y="4892162"/>
            <a:chExt cx="5506091" cy="1518798"/>
          </a:xfrm>
        </p:grpSpPr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0D94A506-C975-4BEE-A1A8-B14BD256A7D2}"/>
                </a:ext>
              </a:extLst>
            </p:cNvPr>
            <p:cNvSpPr/>
            <p:nvPr/>
          </p:nvSpPr>
          <p:spPr>
            <a:xfrm>
              <a:off x="615081" y="5127806"/>
              <a:ext cx="3194919" cy="1283154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넥슨Lv2고딕 Bold" panose="00000800000000000000" pitchFamily="2" charset="-127"/>
                  <a:ea typeface="넥슨Lv2고딕 Bold" panose="00000800000000000000" pitchFamily="2" charset="-127"/>
                </a:rPr>
                <a:t>갤러리형 게시판</a:t>
              </a:r>
              <a:endParaRPr lang="en-US" altLang="ko-KR" dirty="0">
                <a:solidFill>
                  <a:schemeClr val="tx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endParaRPr>
            </a:p>
            <a:p>
              <a:pPr marL="285750" indent="-285750" algn="ctr">
                <a:buFont typeface="Wingdings" panose="05000000000000000000" pitchFamily="2" charset="2"/>
                <a:buChar char="à"/>
              </a:pPr>
              <a:r>
                <a:rPr lang="ko-KR" altLang="en-US" dirty="0">
                  <a:solidFill>
                    <a:schemeClr val="tx1"/>
                  </a:solidFill>
                  <a:latin typeface="넥슨Lv2고딕 Bold" panose="00000800000000000000" pitchFamily="2" charset="-127"/>
                  <a:ea typeface="넥슨Lv2고딕 Bold" panose="00000800000000000000" pitchFamily="2" charset="-127"/>
                  <a:sym typeface="Wingdings" panose="05000000000000000000" pitchFamily="2" charset="2"/>
                </a:rPr>
                <a:t>게시판 이용하는 사용자</a:t>
              </a:r>
              <a:endParaRPr lang="en-US" altLang="ko-KR" dirty="0">
                <a:solidFill>
                  <a:schemeClr val="tx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  <a:sym typeface="Wingdings" panose="05000000000000000000" pitchFamily="2" charset="2"/>
              </a:endParaRPr>
            </a:p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넥슨Lv2고딕 Bold" panose="00000800000000000000" pitchFamily="2" charset="-127"/>
                  <a:ea typeface="넥슨Lv2고딕 Bold" panose="00000800000000000000" pitchFamily="2" charset="-127"/>
                  <a:sym typeface="Wingdings" panose="05000000000000000000" pitchFamily="2" charset="2"/>
                </a:rPr>
                <a:t> 가독성 </a:t>
              </a:r>
              <a:r>
                <a:rPr lang="ko-KR" altLang="en-US" dirty="0" err="1">
                  <a:solidFill>
                    <a:schemeClr val="tx1"/>
                  </a:solidFill>
                  <a:latin typeface="넥슨Lv2고딕 Bold" panose="00000800000000000000" pitchFamily="2" charset="-127"/>
                  <a:ea typeface="넥슨Lv2고딕 Bold" panose="00000800000000000000" pitchFamily="2" charset="-127"/>
                  <a:sym typeface="Wingdings" panose="05000000000000000000" pitchFamily="2" charset="2"/>
                </a:rPr>
                <a:t>높여줌</a:t>
              </a:r>
              <a:endParaRPr lang="ko-KR" altLang="en-US" dirty="0">
                <a:solidFill>
                  <a:schemeClr val="tx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endParaRPr>
            </a:p>
          </p:txBody>
        </p: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B9BA2A99-FAD5-4C4B-8D8C-C1167E204F2F}"/>
                </a:ext>
              </a:extLst>
            </p:cNvPr>
            <p:cNvCxnSpPr>
              <a:cxnSpLocks/>
              <a:stCxn id="30" idx="3"/>
            </p:cNvCxnSpPr>
            <p:nvPr/>
          </p:nvCxnSpPr>
          <p:spPr>
            <a:xfrm flipV="1">
              <a:off x="3810000" y="5170603"/>
              <a:ext cx="1638300" cy="59878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C8B618BD-48E7-4D07-8634-381C98300B41}"/>
                </a:ext>
              </a:extLst>
            </p:cNvPr>
            <p:cNvCxnSpPr>
              <a:cxnSpLocks/>
              <a:endCxn id="28" idx="2"/>
            </p:cNvCxnSpPr>
            <p:nvPr/>
          </p:nvCxnSpPr>
          <p:spPr>
            <a:xfrm flipV="1">
              <a:off x="5448300" y="4969089"/>
              <a:ext cx="515030" cy="201512"/>
            </a:xfrm>
            <a:prstGeom prst="line">
              <a:avLst/>
            </a:prstGeom>
            <a:ln w="28575">
              <a:solidFill>
                <a:schemeClr val="bg2">
                  <a:lumMod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5AFB15C1-7AAA-4442-9C2F-92C145647964}"/>
                </a:ext>
              </a:extLst>
            </p:cNvPr>
            <p:cNvSpPr/>
            <p:nvPr/>
          </p:nvSpPr>
          <p:spPr>
            <a:xfrm>
              <a:off x="5963330" y="4892162"/>
              <a:ext cx="157842" cy="153853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넥슨Lv2고딕 Bold" panose="00000800000000000000" pitchFamily="2" charset="-127"/>
                <a:ea typeface="넥슨Lv2고딕 Bold" panose="00000800000000000000" pitchFamily="2" charset="-127"/>
              </a:endParaRPr>
            </a:p>
          </p:txBody>
        </p:sp>
      </p:grp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33376FF3-398D-4FDA-8B0E-C5F03FB5C81D}"/>
              </a:ext>
            </a:extLst>
          </p:cNvPr>
          <p:cNvSpPr/>
          <p:nvPr/>
        </p:nvSpPr>
        <p:spPr>
          <a:xfrm>
            <a:off x="615081" y="3276750"/>
            <a:ext cx="3194919" cy="1478129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각 카테고리별 설명이 있어 </a:t>
            </a:r>
            <a:endParaRPr lang="en-US" altLang="ko-KR" dirty="0">
              <a:solidFill>
                <a:schemeClr val="tx1"/>
              </a:solidFill>
              <a:latin typeface="넥슨Lv2고딕 Bold" panose="00000800000000000000" pitchFamily="2" charset="-127"/>
              <a:ea typeface="넥슨Lv2고딕 Bold" panose="00000800000000000000" pitchFamily="2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사용자가 쉽게 글을 </a:t>
            </a:r>
            <a:endParaRPr lang="en-US" altLang="ko-KR" dirty="0">
              <a:solidFill>
                <a:schemeClr val="tx1"/>
              </a:solidFill>
              <a:latin typeface="넥슨Lv2고딕 Bold" panose="00000800000000000000" pitchFamily="2" charset="-127"/>
              <a:ea typeface="넥슨Lv2고딕 Bold" panose="00000800000000000000" pitchFamily="2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올릴 수 있도록 설정</a:t>
            </a: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68CA4039-85DC-4AAC-8CB8-578B64DDC41A}"/>
              </a:ext>
            </a:extLst>
          </p:cNvPr>
          <p:cNvCxnSpPr>
            <a:cxnSpLocks/>
          </p:cNvCxnSpPr>
          <p:nvPr/>
        </p:nvCxnSpPr>
        <p:spPr>
          <a:xfrm flipV="1">
            <a:off x="3816350" y="3040083"/>
            <a:ext cx="3187587" cy="98016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79B1D3CB-8696-4609-94C4-D1ECC7809EAB}"/>
              </a:ext>
            </a:extLst>
          </p:cNvPr>
          <p:cNvSpPr/>
          <p:nvPr/>
        </p:nvSpPr>
        <p:spPr>
          <a:xfrm>
            <a:off x="7003937" y="2215919"/>
            <a:ext cx="3078214" cy="129231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78710F7-182C-4050-B3DA-2C0CB75EA7DE}"/>
              </a:ext>
            </a:extLst>
          </p:cNvPr>
          <p:cNvSpPr/>
          <p:nvPr/>
        </p:nvSpPr>
        <p:spPr>
          <a:xfrm>
            <a:off x="0" y="192743"/>
            <a:ext cx="859687" cy="865094"/>
          </a:xfrm>
          <a:prstGeom prst="rect">
            <a:avLst/>
          </a:prstGeom>
          <a:solidFill>
            <a:srgbClr val="0130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E2C8125-7E0D-42F4-941B-A3DAFF3C119D}"/>
              </a:ext>
            </a:extLst>
          </p:cNvPr>
          <p:cNvSpPr txBox="1"/>
          <p:nvPr/>
        </p:nvSpPr>
        <p:spPr>
          <a:xfrm>
            <a:off x="420143" y="461858"/>
            <a:ext cx="4106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</a:t>
            </a:r>
            <a:endParaRPr lang="ko-KR" altLang="en-US" sz="32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43738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BF0226DE-C9C6-4D82-9C3C-DECA9F8F1B40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2105436" y="1757821"/>
            <a:ext cx="3185027" cy="72176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>
            <a:cxnSpLocks/>
          </p:cNvCxnSpPr>
          <p:nvPr/>
        </p:nvCxnSpPr>
        <p:spPr>
          <a:xfrm>
            <a:off x="1188759" y="2624463"/>
            <a:ext cx="2896558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87432A70-5B71-485E-AECC-A748D5D0E21A}"/>
              </a:ext>
            </a:extLst>
          </p:cNvPr>
          <p:cNvGrpSpPr/>
          <p:nvPr/>
        </p:nvGrpSpPr>
        <p:grpSpPr>
          <a:xfrm>
            <a:off x="913477" y="227152"/>
            <a:ext cx="3623108" cy="796277"/>
            <a:chOff x="859687" y="192743"/>
            <a:chExt cx="3623108" cy="796277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954AAD4-FDBD-4D04-8EB0-00B7AE4470BD}"/>
                </a:ext>
              </a:extLst>
            </p:cNvPr>
            <p:cNvSpPr txBox="1"/>
            <p:nvPr/>
          </p:nvSpPr>
          <p:spPr>
            <a:xfrm>
              <a:off x="859687" y="192743"/>
              <a:ext cx="11737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 dirty="0">
                  <a:solidFill>
                    <a:srgbClr val="038AA5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맑은 고딕 Semilight" panose="020B0502040204020203" pitchFamily="50" charset="-127"/>
                </a:rPr>
                <a:t>웹 구현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88775D0-E70B-4704-A4BA-E114609A082C}"/>
                </a:ext>
              </a:extLst>
            </p:cNvPr>
            <p:cNvSpPr txBox="1"/>
            <p:nvPr/>
          </p:nvSpPr>
          <p:spPr>
            <a:xfrm>
              <a:off x="859687" y="619688"/>
              <a:ext cx="36231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# HIH(</a:t>
              </a:r>
              <a:r>
                <a:rPr lang="ko-KR" altLang="en-US" b="1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喜</a:t>
              </a:r>
              <a:r>
                <a:rPr lang="en-US" altLang="ko-KR" b="1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)! # </a:t>
              </a:r>
              <a:r>
                <a:rPr lang="ko-KR" altLang="en-US" b="1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로그인 및 회원가입</a:t>
              </a:r>
            </a:p>
          </p:txBody>
        </p:sp>
      </p:grp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292451AB-207F-49C3-9657-2F48D9BCA36C}"/>
              </a:ext>
            </a:extLst>
          </p:cNvPr>
          <p:cNvSpPr/>
          <p:nvPr/>
        </p:nvSpPr>
        <p:spPr>
          <a:xfrm>
            <a:off x="357427" y="1343180"/>
            <a:ext cx="1997388" cy="781029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LOGIN </a:t>
            </a:r>
            <a:r>
              <a:rPr lang="ko-KR" altLang="en-US" dirty="0">
                <a:solidFill>
                  <a:schemeClr val="tx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페이지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5B981D8-5536-4F4C-8DCA-2A4A6E19262F}"/>
              </a:ext>
            </a:extLst>
          </p:cNvPr>
          <p:cNvSpPr/>
          <p:nvPr/>
        </p:nvSpPr>
        <p:spPr>
          <a:xfrm>
            <a:off x="0" y="192743"/>
            <a:ext cx="859687" cy="865094"/>
          </a:xfrm>
          <a:prstGeom prst="rect">
            <a:avLst/>
          </a:prstGeom>
          <a:solidFill>
            <a:srgbClr val="0130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3C1CB5A-B26A-4C25-8E11-33044250C358}"/>
              </a:ext>
            </a:extLst>
          </p:cNvPr>
          <p:cNvSpPr txBox="1"/>
          <p:nvPr/>
        </p:nvSpPr>
        <p:spPr>
          <a:xfrm>
            <a:off x="420143" y="461858"/>
            <a:ext cx="4106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</a:t>
            </a:r>
            <a:endParaRPr lang="ko-KR" altLang="en-US" sz="32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439F56B3-E05C-4517-870D-5806465DEB7E}"/>
              </a:ext>
            </a:extLst>
          </p:cNvPr>
          <p:cNvGrpSpPr/>
          <p:nvPr/>
        </p:nvGrpSpPr>
        <p:grpSpPr>
          <a:xfrm>
            <a:off x="357427" y="2451340"/>
            <a:ext cx="5738573" cy="3752563"/>
            <a:chOff x="2814452" y="1530575"/>
            <a:chExt cx="7053943" cy="4323910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7E24139F-A11B-4939-A867-42A841F302F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0093" t="45195" r="15620" b="14633"/>
            <a:stretch/>
          </p:blipFill>
          <p:spPr>
            <a:xfrm>
              <a:off x="2814452" y="3099461"/>
              <a:ext cx="7053943" cy="2755024"/>
            </a:xfrm>
            <a:prstGeom prst="rect">
              <a:avLst/>
            </a:prstGeom>
          </p:spPr>
        </p:pic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7F8B09A4-5496-48BE-94B8-2C477E75DD5F}"/>
                </a:ext>
              </a:extLst>
            </p:cNvPr>
            <p:cNvSpPr/>
            <p:nvPr/>
          </p:nvSpPr>
          <p:spPr>
            <a:xfrm>
              <a:off x="2814452" y="2443574"/>
              <a:ext cx="7053943" cy="740285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90322AC2-A1B6-40EF-8BD2-9279A3040D6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0093" t="13964" r="15620" b="66643"/>
            <a:stretch/>
          </p:blipFill>
          <p:spPr>
            <a:xfrm>
              <a:off x="2814452" y="1530575"/>
              <a:ext cx="7053943" cy="1329958"/>
            </a:xfrm>
            <a:prstGeom prst="rect">
              <a:avLst/>
            </a:prstGeom>
          </p:spPr>
        </p:pic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938EB41B-60B9-47F1-BFB4-022C1BA21054}"/>
              </a:ext>
            </a:extLst>
          </p:cNvPr>
          <p:cNvSpPr/>
          <p:nvPr/>
        </p:nvSpPr>
        <p:spPr>
          <a:xfrm>
            <a:off x="5142021" y="2479585"/>
            <a:ext cx="296883" cy="27548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F3102FE8-E774-4A57-A0B4-070F14A0ED0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/>
          <a:srcRect l="19733" t="9538" r="14539" b="9538"/>
          <a:stretch/>
        </p:blipFill>
        <p:spPr>
          <a:xfrm>
            <a:off x="6424553" y="1343180"/>
            <a:ext cx="5427023" cy="3901925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FB51F20D-8498-4717-AA97-6FBCF095F587}"/>
              </a:ext>
            </a:extLst>
          </p:cNvPr>
          <p:cNvSpPr/>
          <p:nvPr/>
        </p:nvSpPr>
        <p:spPr>
          <a:xfrm>
            <a:off x="2707575" y="5672069"/>
            <a:ext cx="697726" cy="34872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25164C97-4962-427E-A28E-2A5C9FA19D23}"/>
              </a:ext>
            </a:extLst>
          </p:cNvPr>
          <p:cNvCxnSpPr>
            <a:cxnSpLocks/>
          </p:cNvCxnSpPr>
          <p:nvPr/>
        </p:nvCxnSpPr>
        <p:spPr>
          <a:xfrm flipV="1">
            <a:off x="3405301" y="4808988"/>
            <a:ext cx="3019252" cy="103403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543774C7-19F5-4EED-BE2E-A28BA28D146A}"/>
              </a:ext>
            </a:extLst>
          </p:cNvPr>
          <p:cNvSpPr/>
          <p:nvPr/>
        </p:nvSpPr>
        <p:spPr>
          <a:xfrm>
            <a:off x="6448760" y="5422874"/>
            <a:ext cx="1997388" cy="781029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회원가입</a:t>
            </a:r>
            <a:r>
              <a:rPr lang="en-US" altLang="ko-KR" dirty="0">
                <a:solidFill>
                  <a:schemeClr val="tx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페이지</a:t>
            </a:r>
          </a:p>
        </p:txBody>
      </p:sp>
    </p:spTree>
    <p:extLst>
      <p:ext uri="{BB962C8B-B14F-4D97-AF65-F5344CB8AC3E}">
        <p14:creationId xmlns:p14="http://schemas.microsoft.com/office/powerpoint/2010/main" val="2968570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>
            <a:cxnSpLocks/>
          </p:cNvCxnSpPr>
          <p:nvPr/>
        </p:nvCxnSpPr>
        <p:spPr>
          <a:xfrm>
            <a:off x="1188759" y="2624463"/>
            <a:ext cx="2896558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87432A70-5B71-485E-AECC-A748D5D0E21A}"/>
              </a:ext>
            </a:extLst>
          </p:cNvPr>
          <p:cNvGrpSpPr/>
          <p:nvPr/>
        </p:nvGrpSpPr>
        <p:grpSpPr>
          <a:xfrm>
            <a:off x="913477" y="227152"/>
            <a:ext cx="3164649" cy="796277"/>
            <a:chOff x="859687" y="192743"/>
            <a:chExt cx="3164649" cy="796277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954AAD4-FDBD-4D04-8EB0-00B7AE4470BD}"/>
                </a:ext>
              </a:extLst>
            </p:cNvPr>
            <p:cNvSpPr txBox="1"/>
            <p:nvPr/>
          </p:nvSpPr>
          <p:spPr>
            <a:xfrm>
              <a:off x="859687" y="192743"/>
              <a:ext cx="11737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 dirty="0">
                  <a:solidFill>
                    <a:srgbClr val="038AA5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맑은 고딕 Semilight" panose="020B0502040204020203" pitchFamily="50" charset="-127"/>
                </a:rPr>
                <a:t>웹 구현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88775D0-E70B-4704-A4BA-E114609A082C}"/>
                </a:ext>
              </a:extLst>
            </p:cNvPr>
            <p:cNvSpPr txBox="1"/>
            <p:nvPr/>
          </p:nvSpPr>
          <p:spPr>
            <a:xfrm>
              <a:off x="859687" y="619688"/>
              <a:ext cx="31646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# HIH(</a:t>
              </a:r>
              <a:r>
                <a:rPr lang="ko-KR" altLang="en-US" b="1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喜</a:t>
              </a:r>
              <a:r>
                <a:rPr lang="en-US" altLang="ko-KR" b="1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)! # </a:t>
              </a:r>
              <a:r>
                <a:rPr lang="ko-KR" altLang="en-US" b="1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포스팅</a:t>
              </a:r>
              <a:r>
                <a:rPr lang="en-US" altLang="ko-KR" b="1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(</a:t>
              </a:r>
              <a:r>
                <a:rPr lang="ko-KR" altLang="en-US" b="1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글쓰기</a:t>
              </a:r>
              <a:r>
                <a:rPr lang="en-US" altLang="ko-KR" b="1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)</a:t>
              </a:r>
              <a:endParaRPr lang="ko-KR" altLang="en-US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5B981D8-5536-4F4C-8DCA-2A4A6E19262F}"/>
              </a:ext>
            </a:extLst>
          </p:cNvPr>
          <p:cNvSpPr/>
          <p:nvPr/>
        </p:nvSpPr>
        <p:spPr>
          <a:xfrm>
            <a:off x="0" y="192743"/>
            <a:ext cx="859687" cy="865094"/>
          </a:xfrm>
          <a:prstGeom prst="rect">
            <a:avLst/>
          </a:prstGeom>
          <a:solidFill>
            <a:srgbClr val="0130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3C1CB5A-B26A-4C25-8E11-33044250C358}"/>
              </a:ext>
            </a:extLst>
          </p:cNvPr>
          <p:cNvSpPr txBox="1"/>
          <p:nvPr/>
        </p:nvSpPr>
        <p:spPr>
          <a:xfrm>
            <a:off x="420143" y="461858"/>
            <a:ext cx="4106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</a:t>
            </a:r>
            <a:endParaRPr lang="ko-KR" altLang="en-US" sz="32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38EB41B-60B9-47F1-BFB4-022C1BA21054}"/>
              </a:ext>
            </a:extLst>
          </p:cNvPr>
          <p:cNvSpPr/>
          <p:nvPr/>
        </p:nvSpPr>
        <p:spPr>
          <a:xfrm>
            <a:off x="5142021" y="2479585"/>
            <a:ext cx="296883" cy="27548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CD054A4E-0407-41D3-B13D-1403601BB59F}"/>
              </a:ext>
            </a:extLst>
          </p:cNvPr>
          <p:cNvSpPr/>
          <p:nvPr/>
        </p:nvSpPr>
        <p:spPr>
          <a:xfrm>
            <a:off x="913477" y="2321758"/>
            <a:ext cx="2896523" cy="1183330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제목과 작성자 입력란</a:t>
            </a: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1E1E6A8E-450B-4C3D-A912-5E104FB81943}"/>
              </a:ext>
            </a:extLst>
          </p:cNvPr>
          <p:cNvSpPr/>
          <p:nvPr/>
        </p:nvSpPr>
        <p:spPr>
          <a:xfrm>
            <a:off x="913477" y="3928168"/>
            <a:ext cx="2896523" cy="1361008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사용자가 원하는 형식대로 </a:t>
            </a:r>
            <a:endParaRPr lang="en-US" altLang="ko-KR" dirty="0">
              <a:solidFill>
                <a:schemeClr val="tx1"/>
              </a:solidFill>
              <a:latin typeface="넥슨Lv2고딕 Bold" panose="00000800000000000000" pitchFamily="2" charset="-127"/>
              <a:ea typeface="넥슨Lv2고딕 Bold" panose="00000800000000000000" pitchFamily="2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글을 쉽게 포스팅 가능</a:t>
            </a:r>
            <a:endParaRPr lang="en-US" altLang="ko-KR" dirty="0">
              <a:solidFill>
                <a:schemeClr val="tx1"/>
              </a:solidFill>
              <a:latin typeface="넥슨Lv2고딕 Bold" panose="00000800000000000000" pitchFamily="2" charset="-127"/>
              <a:ea typeface="넥슨Lv2고딕 Bold" panose="00000800000000000000" pitchFamily="2" charset="-127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338AC7FC-45EF-4B70-BEE3-5ED117B8E7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78" t="11064" r="1631" b="3602"/>
          <a:stretch/>
        </p:blipFill>
        <p:spPr>
          <a:xfrm>
            <a:off x="5076486" y="1243269"/>
            <a:ext cx="6325695" cy="4861722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E938FAA6-DEB7-4475-9920-694EBD154A96}"/>
              </a:ext>
            </a:extLst>
          </p:cNvPr>
          <p:cNvCxnSpPr>
            <a:cxnSpLocks/>
            <a:stCxn id="26" idx="3"/>
          </p:cNvCxnSpPr>
          <p:nvPr/>
        </p:nvCxnSpPr>
        <p:spPr>
          <a:xfrm flipV="1">
            <a:off x="3810000" y="3593568"/>
            <a:ext cx="1625600" cy="101510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D2BBC53-F0EE-4453-BA89-68F14A03640F}"/>
              </a:ext>
            </a:extLst>
          </p:cNvPr>
          <p:cNvSpPr/>
          <p:nvPr/>
        </p:nvSpPr>
        <p:spPr>
          <a:xfrm>
            <a:off x="5435600" y="3347023"/>
            <a:ext cx="4135120" cy="34105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A947537-8754-4977-8C29-742AB773A01A}"/>
              </a:ext>
            </a:extLst>
          </p:cNvPr>
          <p:cNvSpPr/>
          <p:nvPr/>
        </p:nvSpPr>
        <p:spPr>
          <a:xfrm>
            <a:off x="5435600" y="2051233"/>
            <a:ext cx="2235200" cy="114645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3A600950-5BA3-4986-B094-D39E6BE2AD60}"/>
              </a:ext>
            </a:extLst>
          </p:cNvPr>
          <p:cNvCxnSpPr>
            <a:cxnSpLocks/>
            <a:stCxn id="23" idx="3"/>
            <a:endCxn id="31" idx="1"/>
          </p:cNvCxnSpPr>
          <p:nvPr/>
        </p:nvCxnSpPr>
        <p:spPr>
          <a:xfrm flipV="1">
            <a:off x="3810000" y="2624463"/>
            <a:ext cx="1625600" cy="28896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872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192743"/>
            <a:ext cx="859687" cy="865094"/>
          </a:xfrm>
          <a:prstGeom prst="rect">
            <a:avLst/>
          </a:prstGeom>
          <a:solidFill>
            <a:srgbClr val="0130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420143" y="461858"/>
            <a:ext cx="4106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6</a:t>
            </a:r>
            <a:endParaRPr lang="ko-KR" altLang="en-US" sz="32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3" name="그룹 27">
            <a:extLst>
              <a:ext uri="{FF2B5EF4-FFF2-40B4-BE49-F238E27FC236}">
                <a16:creationId xmlns:a16="http://schemas.microsoft.com/office/drawing/2014/main" id="{EEC5A76B-157D-43D4-8C5F-B28C5B6606B7}"/>
              </a:ext>
            </a:extLst>
          </p:cNvPr>
          <p:cNvGrpSpPr/>
          <p:nvPr/>
        </p:nvGrpSpPr>
        <p:grpSpPr>
          <a:xfrm>
            <a:off x="913477" y="227152"/>
            <a:ext cx="4028667" cy="796277"/>
            <a:chOff x="859687" y="192743"/>
            <a:chExt cx="4028667" cy="796277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E7ED65F-41B3-476B-8C9E-CBEAEB74FAF3}"/>
                </a:ext>
              </a:extLst>
            </p:cNvPr>
            <p:cNvSpPr txBox="1"/>
            <p:nvPr/>
          </p:nvSpPr>
          <p:spPr>
            <a:xfrm>
              <a:off x="859687" y="192743"/>
              <a:ext cx="402866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 dirty="0">
                  <a:solidFill>
                    <a:srgbClr val="038AA5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맑은 고딕 Semilight" panose="020B0502040204020203" pitchFamily="50" charset="-127"/>
                </a:rPr>
                <a:t>향후 개발 계획</a:t>
              </a:r>
              <a:r>
                <a:rPr lang="en-US" altLang="ko-KR" sz="2400" b="1" dirty="0">
                  <a:solidFill>
                    <a:srgbClr val="038AA5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맑은 고딕 Semilight" panose="020B0502040204020203" pitchFamily="50" charset="-127"/>
                </a:rPr>
                <a:t>_</a:t>
              </a:r>
              <a:r>
                <a:rPr lang="ko-KR" altLang="en-US" sz="2400" b="1" dirty="0">
                  <a:solidFill>
                    <a:srgbClr val="038AA5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맑은 고딕 Semilight" panose="020B0502040204020203" pitchFamily="50" charset="-127"/>
                </a:rPr>
                <a:t>개인 프로필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3FEC54B-2084-4D16-822B-703AD807F682}"/>
                </a:ext>
              </a:extLst>
            </p:cNvPr>
            <p:cNvSpPr txBox="1"/>
            <p:nvPr/>
          </p:nvSpPr>
          <p:spPr>
            <a:xfrm>
              <a:off x="859687" y="619688"/>
              <a:ext cx="24545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# HIH(</a:t>
              </a:r>
              <a:r>
                <a:rPr lang="ko-KR" altLang="en-US" b="1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喜</a:t>
              </a:r>
              <a:r>
                <a:rPr lang="en-US" altLang="ko-KR" b="1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)! #</a:t>
              </a:r>
              <a:r>
                <a:rPr lang="ko-KR" altLang="en-US" b="1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아이디어</a:t>
              </a:r>
            </a:p>
          </p:txBody>
        </p:sp>
      </p:grpSp>
      <p:pic>
        <p:nvPicPr>
          <p:cNvPr id="4098" name="Picture 2" descr="C:\Users\82108\Desktop\아바타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6893" y="1252979"/>
            <a:ext cx="6197394" cy="3232210"/>
          </a:xfrm>
          <a:prstGeom prst="rect">
            <a:avLst/>
          </a:prstGeom>
          <a:noFill/>
        </p:spPr>
      </p:pic>
      <p:pic>
        <p:nvPicPr>
          <p:cNvPr id="4099" name="Picture 3" descr="C:\Users\82108\Desktop\내가쓴글.png"/>
          <p:cNvPicPr>
            <a:picLocks noChangeAspect="1" noChangeArrowheads="1"/>
          </p:cNvPicPr>
          <p:nvPr/>
        </p:nvPicPr>
        <p:blipFill>
          <a:blip r:embed="rId3" cstate="print"/>
          <a:srcRect l="25165" t="25604" r="24821" b="17255"/>
          <a:stretch>
            <a:fillRect/>
          </a:stretch>
        </p:blipFill>
        <p:spPr bwMode="auto">
          <a:xfrm>
            <a:off x="3350870" y="3582364"/>
            <a:ext cx="3752584" cy="2679541"/>
          </a:xfrm>
          <a:prstGeom prst="rect">
            <a:avLst/>
          </a:prstGeom>
          <a:noFill/>
        </p:spPr>
      </p:pic>
      <p:sp>
        <p:nvSpPr>
          <p:cNvPr id="33" name="사각형: 둥근 모서리 10">
            <a:extLst>
              <a:ext uri="{FF2B5EF4-FFF2-40B4-BE49-F238E27FC236}">
                <a16:creationId xmlns:a16="http://schemas.microsoft.com/office/drawing/2014/main" id="{36B61B90-B0CF-48DB-B71F-40BD2477D68B}"/>
              </a:ext>
            </a:extLst>
          </p:cNvPr>
          <p:cNvSpPr/>
          <p:nvPr/>
        </p:nvSpPr>
        <p:spPr>
          <a:xfrm>
            <a:off x="7945098" y="1003300"/>
            <a:ext cx="3282345" cy="913355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ea typeface="넥슨Lv2고딕 Bold"/>
              </a:rPr>
              <a:t> </a:t>
            </a:r>
            <a:r>
              <a:rPr lang="ko-KR" altLang="en-US" dirty="0">
                <a:solidFill>
                  <a:schemeClr val="tx1"/>
                </a:solidFill>
                <a:ea typeface="넥슨Lv2고딕 Bold"/>
              </a:rPr>
              <a:t>지식인처럼 </a:t>
            </a:r>
            <a:endParaRPr lang="en-US" altLang="ko-KR" dirty="0">
              <a:solidFill>
                <a:schemeClr val="tx1"/>
              </a:solidFill>
              <a:ea typeface="넥슨Lv2고딕 Bold"/>
            </a:endParaRPr>
          </a:p>
          <a:p>
            <a:pPr algn="ctr"/>
            <a:r>
              <a:rPr lang="ko-KR" altLang="en-US" dirty="0">
                <a:solidFill>
                  <a:srgbClr val="FF0000"/>
                </a:solidFill>
                <a:ea typeface="넥슨Lv2고딕 Bold"/>
              </a:rPr>
              <a:t>개인 프로필 등급</a:t>
            </a:r>
            <a:r>
              <a:rPr lang="en-US" altLang="ko-KR" dirty="0">
                <a:solidFill>
                  <a:srgbClr val="FF0000"/>
                </a:solidFill>
                <a:ea typeface="넥슨Lv2고딕 Bold"/>
              </a:rPr>
              <a:t>, </a:t>
            </a:r>
            <a:r>
              <a:rPr lang="ko-KR" altLang="en-US" dirty="0">
                <a:solidFill>
                  <a:srgbClr val="FF0000"/>
                </a:solidFill>
                <a:ea typeface="넥슨Lv2고딕 Bold"/>
              </a:rPr>
              <a:t>칭호</a:t>
            </a:r>
            <a:r>
              <a:rPr lang="en-US" altLang="ko-KR" dirty="0">
                <a:solidFill>
                  <a:srgbClr val="FF0000"/>
                </a:solidFill>
                <a:ea typeface="넥슨Lv2고딕 Bold"/>
              </a:rPr>
              <a:t>, </a:t>
            </a:r>
            <a:r>
              <a:rPr lang="ko-KR" altLang="en-US" dirty="0">
                <a:solidFill>
                  <a:srgbClr val="FF0000"/>
                </a:solidFill>
                <a:ea typeface="넥슨Lv2고딕 Bold"/>
              </a:rPr>
              <a:t>경험치 </a:t>
            </a:r>
            <a:r>
              <a:rPr lang="ko-KR" altLang="en-US" dirty="0">
                <a:solidFill>
                  <a:schemeClr val="tx1"/>
                </a:solidFill>
                <a:ea typeface="넥슨Lv2고딕 Bold"/>
              </a:rPr>
              <a:t>제도 도입</a:t>
            </a:r>
          </a:p>
        </p:txBody>
      </p:sp>
      <p:sp>
        <p:nvSpPr>
          <p:cNvPr id="34" name="사각형: 둥근 모서리 10">
            <a:extLst>
              <a:ext uri="{FF2B5EF4-FFF2-40B4-BE49-F238E27FC236}">
                <a16:creationId xmlns:a16="http://schemas.microsoft.com/office/drawing/2014/main" id="{36B61B90-B0CF-48DB-B71F-40BD2477D68B}"/>
              </a:ext>
            </a:extLst>
          </p:cNvPr>
          <p:cNvSpPr/>
          <p:nvPr/>
        </p:nvSpPr>
        <p:spPr>
          <a:xfrm>
            <a:off x="7947028" y="2232135"/>
            <a:ext cx="3282345" cy="82655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ea typeface="넥슨Lv2고딕 Bold"/>
              </a:rPr>
              <a:t> </a:t>
            </a:r>
            <a:r>
              <a:rPr lang="ko-KR" altLang="en-US" dirty="0">
                <a:solidFill>
                  <a:schemeClr val="tx1"/>
                </a:solidFill>
                <a:ea typeface="넥슨Lv2고딕 Bold"/>
              </a:rPr>
              <a:t>사이트 사용자끼리 </a:t>
            </a:r>
            <a:endParaRPr lang="en-US" altLang="ko-KR" dirty="0">
              <a:solidFill>
                <a:schemeClr val="tx1"/>
              </a:solidFill>
              <a:ea typeface="넥슨Lv2고딕 Bold"/>
            </a:endParaRPr>
          </a:p>
          <a:p>
            <a:pPr algn="ctr"/>
            <a:r>
              <a:rPr lang="ko-KR" altLang="en-US" dirty="0">
                <a:solidFill>
                  <a:srgbClr val="FF0000"/>
                </a:solidFill>
                <a:ea typeface="넥슨Lv2고딕 Bold"/>
              </a:rPr>
              <a:t>이웃제도</a:t>
            </a:r>
            <a:r>
              <a:rPr lang="ko-KR" altLang="en-US" dirty="0">
                <a:solidFill>
                  <a:schemeClr val="tx1"/>
                </a:solidFill>
                <a:ea typeface="넥슨Lv2고딕 Bold"/>
              </a:rPr>
              <a:t> 도입</a:t>
            </a:r>
          </a:p>
        </p:txBody>
      </p:sp>
      <p:sp>
        <p:nvSpPr>
          <p:cNvPr id="35" name="사각형: 둥근 모서리 10">
            <a:extLst>
              <a:ext uri="{FF2B5EF4-FFF2-40B4-BE49-F238E27FC236}">
                <a16:creationId xmlns:a16="http://schemas.microsoft.com/office/drawing/2014/main" id="{36B61B90-B0CF-48DB-B71F-40BD2477D68B}"/>
              </a:ext>
            </a:extLst>
          </p:cNvPr>
          <p:cNvSpPr/>
          <p:nvPr/>
        </p:nvSpPr>
        <p:spPr>
          <a:xfrm>
            <a:off x="7948957" y="3352720"/>
            <a:ext cx="3282345" cy="913355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ea typeface="넥슨Lv2고딕 Bold"/>
              </a:rPr>
              <a:t> </a:t>
            </a:r>
            <a:r>
              <a:rPr lang="ko-KR" altLang="en-US" dirty="0">
                <a:solidFill>
                  <a:schemeClr val="tx1"/>
                </a:solidFill>
                <a:ea typeface="넥슨Lv2고딕 Bold"/>
              </a:rPr>
              <a:t>관심사를 조사하고</a:t>
            </a:r>
            <a:r>
              <a:rPr lang="en-US" altLang="ko-KR" dirty="0">
                <a:solidFill>
                  <a:schemeClr val="tx1"/>
                </a:solidFill>
                <a:ea typeface="넥슨Lv2고딕 Bold"/>
              </a:rPr>
              <a:t>,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  <a:ea typeface="넥슨Lv2고딕 Bold"/>
              </a:rPr>
              <a:t> </a:t>
            </a:r>
            <a:r>
              <a:rPr lang="ko-KR" altLang="en-US" dirty="0">
                <a:solidFill>
                  <a:schemeClr val="tx1"/>
                </a:solidFill>
                <a:ea typeface="넥슨Lv2고딕 Bold"/>
              </a:rPr>
              <a:t>심리테스트 결과 저장하여 </a:t>
            </a:r>
            <a:endParaRPr lang="en-US" altLang="ko-KR" dirty="0">
              <a:solidFill>
                <a:schemeClr val="tx1"/>
              </a:solidFill>
              <a:ea typeface="넥슨Lv2고딕 Bold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ea typeface="넥슨Lv2고딕 Bold"/>
              </a:rPr>
              <a:t>자신의 </a:t>
            </a:r>
            <a:r>
              <a:rPr lang="ko-KR" altLang="en-US" dirty="0">
                <a:solidFill>
                  <a:srgbClr val="FF0000"/>
                </a:solidFill>
                <a:ea typeface="넥슨Lv2고딕 Bold"/>
              </a:rPr>
              <a:t>아바타 설정 </a:t>
            </a:r>
          </a:p>
        </p:txBody>
      </p:sp>
      <p:sp>
        <p:nvSpPr>
          <p:cNvPr id="37" name="사각형: 둥근 모서리 10">
            <a:extLst>
              <a:ext uri="{FF2B5EF4-FFF2-40B4-BE49-F238E27FC236}">
                <a16:creationId xmlns:a16="http://schemas.microsoft.com/office/drawing/2014/main" id="{36B61B90-B0CF-48DB-B71F-40BD2477D68B}"/>
              </a:ext>
            </a:extLst>
          </p:cNvPr>
          <p:cNvSpPr/>
          <p:nvPr/>
        </p:nvSpPr>
        <p:spPr>
          <a:xfrm>
            <a:off x="7962460" y="4591441"/>
            <a:ext cx="3282345" cy="82655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700" dirty="0">
                <a:solidFill>
                  <a:schemeClr val="tx1"/>
                </a:solidFill>
                <a:ea typeface="넥슨Lv2고딕 Bold"/>
              </a:rPr>
              <a:t> </a:t>
            </a:r>
            <a:r>
              <a:rPr lang="ko-KR" altLang="en-US" sz="1700" dirty="0">
                <a:solidFill>
                  <a:schemeClr val="tx1"/>
                </a:solidFill>
                <a:ea typeface="넥슨Lv2고딕 Bold"/>
              </a:rPr>
              <a:t>자신의 아바타에 맞는 </a:t>
            </a:r>
            <a:endParaRPr lang="en-US" altLang="ko-KR" sz="1700" dirty="0">
              <a:solidFill>
                <a:schemeClr val="tx1"/>
              </a:solidFill>
              <a:ea typeface="넥슨Lv2고딕 Bold"/>
            </a:endParaRPr>
          </a:p>
          <a:p>
            <a:pPr algn="ctr"/>
            <a:r>
              <a:rPr lang="ko-KR" altLang="en-US" sz="1700" dirty="0">
                <a:solidFill>
                  <a:schemeClr val="tx1"/>
                </a:solidFill>
                <a:ea typeface="넥슨Lv2고딕 Bold"/>
              </a:rPr>
              <a:t>여행 스타일</a:t>
            </a:r>
            <a:r>
              <a:rPr lang="en-US" altLang="ko-KR" sz="1700" dirty="0">
                <a:solidFill>
                  <a:schemeClr val="tx1"/>
                </a:solidFill>
                <a:ea typeface="넥슨Lv2고딕 Bold"/>
              </a:rPr>
              <a:t>, </a:t>
            </a:r>
            <a:r>
              <a:rPr lang="ko-KR" altLang="en-US" sz="1700" dirty="0" err="1">
                <a:solidFill>
                  <a:schemeClr val="tx1"/>
                </a:solidFill>
                <a:ea typeface="넥슨Lv2고딕 Bold"/>
              </a:rPr>
              <a:t>공부법</a:t>
            </a:r>
            <a:r>
              <a:rPr lang="en-US" altLang="ko-KR" sz="1700" dirty="0">
                <a:solidFill>
                  <a:schemeClr val="tx1"/>
                </a:solidFill>
                <a:ea typeface="넥슨Lv2고딕 Bold"/>
              </a:rPr>
              <a:t>, </a:t>
            </a:r>
            <a:r>
              <a:rPr lang="ko-KR" altLang="en-US" sz="1700" dirty="0">
                <a:solidFill>
                  <a:schemeClr val="tx1"/>
                </a:solidFill>
                <a:ea typeface="넥슨Lv2고딕 Bold"/>
              </a:rPr>
              <a:t>영화 등 추천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BC33111-8660-4307-A703-3A24E39234A2}"/>
              </a:ext>
            </a:extLst>
          </p:cNvPr>
          <p:cNvSpPr txBox="1"/>
          <p:nvPr/>
        </p:nvSpPr>
        <p:spPr>
          <a:xfrm>
            <a:off x="7706095" y="5708641"/>
            <a:ext cx="37950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ea typeface="넥슨Lv2고딕 Bold"/>
                <a:sym typeface="Wingdings" panose="05000000000000000000" pitchFamily="2" charset="2"/>
              </a:rPr>
              <a:t></a:t>
            </a:r>
            <a:r>
              <a:rPr lang="ko-KR" altLang="en-US" sz="2000" dirty="0">
                <a:ea typeface="넥슨Lv2고딕 Bold"/>
                <a:sym typeface="Wingdings" panose="05000000000000000000" pitchFamily="2" charset="2"/>
              </a:rPr>
              <a:t>활동 동기부여</a:t>
            </a:r>
            <a:r>
              <a:rPr lang="en-US" altLang="ko-KR" sz="2000" dirty="0">
                <a:ea typeface="넥슨Lv2고딕 Bold"/>
                <a:sym typeface="Wingdings" panose="05000000000000000000" pitchFamily="2" charset="2"/>
              </a:rPr>
              <a:t>, </a:t>
            </a:r>
          </a:p>
          <a:p>
            <a:pPr algn="ctr"/>
            <a:r>
              <a:rPr lang="ko-KR" altLang="en-US" sz="2000" dirty="0">
                <a:solidFill>
                  <a:srgbClr val="FF0000"/>
                </a:solidFill>
                <a:ea typeface="넥슨Lv2고딕 Bold"/>
                <a:sym typeface="Wingdings" panose="05000000000000000000" pitchFamily="2" charset="2"/>
              </a:rPr>
              <a:t>개인 맞춤</a:t>
            </a:r>
            <a:r>
              <a:rPr lang="ko-KR" altLang="en-US" sz="2000" dirty="0">
                <a:ea typeface="넥슨Lv2고딕 Bold"/>
                <a:sym typeface="Wingdings" panose="05000000000000000000" pitchFamily="2" charset="2"/>
              </a:rPr>
              <a:t> </a:t>
            </a:r>
            <a:r>
              <a:rPr lang="ko-KR" altLang="en-US" sz="2000" dirty="0">
                <a:solidFill>
                  <a:srgbClr val="FF0000"/>
                </a:solidFill>
                <a:ea typeface="넥슨Lv2고딕 Bold"/>
                <a:sym typeface="Wingdings" panose="05000000000000000000" pitchFamily="2" charset="2"/>
              </a:rPr>
              <a:t>서비스</a:t>
            </a:r>
            <a:r>
              <a:rPr lang="ko-KR" altLang="en-US" sz="2000" dirty="0">
                <a:ea typeface="넥슨Lv2고딕 Bold"/>
                <a:sym typeface="Wingdings" panose="05000000000000000000" pitchFamily="2" charset="2"/>
              </a:rPr>
              <a:t> 제공 가능</a:t>
            </a:r>
            <a:endParaRPr lang="en-US" altLang="ko-KR" sz="2000" dirty="0">
              <a:ea typeface="넥슨Lv2고딕 Bold"/>
            </a:endParaRPr>
          </a:p>
        </p:txBody>
      </p:sp>
    </p:spTree>
    <p:extLst>
      <p:ext uri="{BB962C8B-B14F-4D97-AF65-F5344CB8AC3E}">
        <p14:creationId xmlns:p14="http://schemas.microsoft.com/office/powerpoint/2010/main" val="3283995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192743"/>
            <a:ext cx="859687" cy="865094"/>
          </a:xfrm>
          <a:prstGeom prst="rect">
            <a:avLst/>
          </a:prstGeom>
          <a:solidFill>
            <a:srgbClr val="0130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420143" y="461858"/>
            <a:ext cx="4106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6</a:t>
            </a:r>
            <a:endParaRPr lang="ko-KR" altLang="en-US" sz="32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3" name="그룹 27">
            <a:extLst>
              <a:ext uri="{FF2B5EF4-FFF2-40B4-BE49-F238E27FC236}">
                <a16:creationId xmlns:a16="http://schemas.microsoft.com/office/drawing/2014/main" id="{EEC5A76B-157D-43D4-8C5F-B28C5B6606B7}"/>
              </a:ext>
            </a:extLst>
          </p:cNvPr>
          <p:cNvGrpSpPr/>
          <p:nvPr/>
        </p:nvGrpSpPr>
        <p:grpSpPr>
          <a:xfrm>
            <a:off x="913477" y="227152"/>
            <a:ext cx="4028667" cy="796277"/>
            <a:chOff x="859687" y="192743"/>
            <a:chExt cx="4028667" cy="796277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E7ED65F-41B3-476B-8C9E-CBEAEB74FAF3}"/>
                </a:ext>
              </a:extLst>
            </p:cNvPr>
            <p:cNvSpPr txBox="1"/>
            <p:nvPr/>
          </p:nvSpPr>
          <p:spPr>
            <a:xfrm>
              <a:off x="859687" y="192743"/>
              <a:ext cx="402866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 dirty="0">
                  <a:solidFill>
                    <a:srgbClr val="038AA5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맑은 고딕 Semilight" panose="020B0502040204020203" pitchFamily="50" charset="-127"/>
                </a:rPr>
                <a:t>향후 개발 계획</a:t>
              </a:r>
              <a:r>
                <a:rPr lang="en-US" altLang="ko-KR" sz="2400" b="1" dirty="0">
                  <a:solidFill>
                    <a:srgbClr val="038AA5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맑은 고딕 Semilight" panose="020B0502040204020203" pitchFamily="50" charset="-127"/>
                </a:rPr>
                <a:t>_</a:t>
              </a:r>
              <a:r>
                <a:rPr lang="ko-KR" altLang="en-US" sz="2400" b="1" dirty="0">
                  <a:solidFill>
                    <a:srgbClr val="038AA5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맑은 고딕 Semilight" panose="020B0502040204020203" pitchFamily="50" charset="-127"/>
                </a:rPr>
                <a:t>실시간 채팅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3FEC54B-2084-4D16-822B-703AD807F682}"/>
                </a:ext>
              </a:extLst>
            </p:cNvPr>
            <p:cNvSpPr txBox="1"/>
            <p:nvPr/>
          </p:nvSpPr>
          <p:spPr>
            <a:xfrm>
              <a:off x="859687" y="619688"/>
              <a:ext cx="24545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# HIH(</a:t>
              </a:r>
              <a:r>
                <a:rPr lang="ko-KR" altLang="en-US" b="1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喜</a:t>
              </a:r>
              <a:r>
                <a:rPr lang="en-US" altLang="ko-KR" b="1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)! #</a:t>
              </a:r>
              <a:r>
                <a:rPr lang="ko-KR" altLang="en-US" b="1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아이디어</a:t>
              </a:r>
            </a:p>
          </p:txBody>
        </p:sp>
      </p:grpSp>
      <p:sp>
        <p:nvSpPr>
          <p:cNvPr id="32" name="말풍선: 모서리가 둥근 사각형 7">
            <a:extLst>
              <a:ext uri="{FF2B5EF4-FFF2-40B4-BE49-F238E27FC236}">
                <a16:creationId xmlns:a16="http://schemas.microsoft.com/office/drawing/2014/main" id="{B063BB75-885D-4048-8776-0E300E1A0F75}"/>
              </a:ext>
            </a:extLst>
          </p:cNvPr>
          <p:cNvSpPr/>
          <p:nvPr/>
        </p:nvSpPr>
        <p:spPr>
          <a:xfrm>
            <a:off x="603250" y="2717489"/>
            <a:ext cx="3032394" cy="1140674"/>
          </a:xfrm>
          <a:prstGeom prst="wedgeRoundRectCallout">
            <a:avLst>
              <a:gd name="adj1" fmla="val 42403"/>
              <a:gd name="adj2" fmla="val -14054"/>
              <a:gd name="adj3" fmla="val 16667"/>
            </a:avLst>
          </a:prstGeom>
          <a:solidFill>
            <a:schemeClr val="bg1"/>
          </a:solidFill>
          <a:ln w="38100">
            <a:solidFill>
              <a:srgbClr val="0130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ea typeface="넥슨Lv2고딕 Bold"/>
              </a:rPr>
              <a:t>각 카테고리 별로</a:t>
            </a:r>
            <a:endParaRPr lang="en-US" altLang="ko-KR" sz="2000" dirty="0">
              <a:solidFill>
                <a:schemeClr val="tx1"/>
              </a:solidFill>
              <a:ea typeface="넥슨Lv2고딕 Bold"/>
            </a:endParaRPr>
          </a:p>
          <a:p>
            <a:pPr algn="ctr"/>
            <a:r>
              <a:rPr lang="ko-KR" altLang="en-US" sz="2000" dirty="0">
                <a:solidFill>
                  <a:srgbClr val="FF0000"/>
                </a:solidFill>
                <a:ea typeface="넥슨Lv2고딕 Bold"/>
              </a:rPr>
              <a:t>실시간 채팅 </a:t>
            </a:r>
            <a:r>
              <a:rPr lang="ko-KR" altLang="en-US" sz="2000" dirty="0">
                <a:solidFill>
                  <a:schemeClr val="tx1"/>
                </a:solidFill>
                <a:ea typeface="넥슨Lv2고딕 Bold"/>
              </a:rPr>
              <a:t>기능 구현</a:t>
            </a:r>
            <a:endParaRPr lang="en-US" altLang="ko-KR" sz="2000" dirty="0">
              <a:solidFill>
                <a:schemeClr val="tx1"/>
              </a:solidFill>
              <a:ea typeface="넥슨Lv2고딕 Bold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A4C4925-F5A4-4D74-A950-1BA4BFCAE4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58" t="6735" r="-58" b="4167"/>
          <a:stretch/>
        </p:blipFill>
        <p:spPr>
          <a:xfrm>
            <a:off x="4371111" y="813218"/>
            <a:ext cx="7477989" cy="4159432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7206F8C7-4F8F-476C-BE6B-360E8475D766}"/>
              </a:ext>
            </a:extLst>
          </p:cNvPr>
          <p:cNvSpPr/>
          <p:nvPr/>
        </p:nvSpPr>
        <p:spPr>
          <a:xfrm>
            <a:off x="10521950" y="1231900"/>
            <a:ext cx="1250950" cy="450850"/>
          </a:xfrm>
          <a:prstGeom prst="rect">
            <a:avLst/>
          </a:prstGeom>
          <a:solidFill>
            <a:srgbClr val="F2F2F2"/>
          </a:solidFill>
          <a:ln>
            <a:solidFill>
              <a:srgbClr val="F2F2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B5CEFBC-C183-4FE6-B28B-41A5AC2A61B8}"/>
              </a:ext>
            </a:extLst>
          </p:cNvPr>
          <p:cNvSpPr/>
          <p:nvPr/>
        </p:nvSpPr>
        <p:spPr>
          <a:xfrm>
            <a:off x="4371111" y="4945870"/>
            <a:ext cx="7477988" cy="1778780"/>
          </a:xfrm>
          <a:prstGeom prst="rect">
            <a:avLst/>
          </a:prstGeom>
          <a:solidFill>
            <a:srgbClr val="F2F2F2"/>
          </a:solidFill>
          <a:ln>
            <a:solidFill>
              <a:srgbClr val="F2F2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18967528-4DEF-4E5A-8294-6F7FB57D1E6D}"/>
              </a:ext>
            </a:extLst>
          </p:cNvPr>
          <p:cNvSpPr/>
          <p:nvPr/>
        </p:nvSpPr>
        <p:spPr>
          <a:xfrm>
            <a:off x="5302250" y="5276850"/>
            <a:ext cx="5861050" cy="1353998"/>
          </a:xfrm>
          <a:prstGeom prst="roundRect">
            <a:avLst/>
          </a:prstGeom>
          <a:solidFill>
            <a:srgbClr val="F2F2F2"/>
          </a:solidFill>
          <a:ln>
            <a:solidFill>
              <a:srgbClr val="0130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FA757D4C-3DD7-46ED-8A67-C0B3E91FF058}"/>
              </a:ext>
            </a:extLst>
          </p:cNvPr>
          <p:cNvSpPr/>
          <p:nvPr/>
        </p:nvSpPr>
        <p:spPr>
          <a:xfrm>
            <a:off x="5922530" y="6304102"/>
            <a:ext cx="4311650" cy="249098"/>
          </a:xfrm>
          <a:prstGeom prst="roundRect">
            <a:avLst>
              <a:gd name="adj" fmla="val 50000"/>
            </a:avLst>
          </a:prstGeom>
          <a:solidFill>
            <a:srgbClr val="F2F2F2"/>
          </a:solidFill>
          <a:ln>
            <a:solidFill>
              <a:srgbClr val="0130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bg2">
                    <a:lumMod val="50000"/>
                  </a:schemeClr>
                </a:solidFill>
              </a:rPr>
              <a:t>메시지를 입력하세요</a:t>
            </a:r>
            <a:r>
              <a:rPr lang="en-US" altLang="ko-KR" sz="1100" dirty="0">
                <a:solidFill>
                  <a:schemeClr val="bg2">
                    <a:lumMod val="50000"/>
                  </a:schemeClr>
                </a:solidFill>
              </a:rPr>
              <a:t>.</a:t>
            </a:r>
            <a:endParaRPr lang="ko-KR" altLang="en-US" sz="11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4E54AA76-94F6-4374-933E-F6745EEB7D76}"/>
              </a:ext>
            </a:extLst>
          </p:cNvPr>
          <p:cNvSpPr/>
          <p:nvPr/>
        </p:nvSpPr>
        <p:spPr>
          <a:xfrm>
            <a:off x="10282996" y="6259862"/>
            <a:ext cx="308804" cy="30880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래픽 9" descr="보내다">
            <a:extLst>
              <a:ext uri="{FF2B5EF4-FFF2-40B4-BE49-F238E27FC236}">
                <a16:creationId xmlns:a16="http://schemas.microsoft.com/office/drawing/2014/main" id="{75FF78ED-D462-4423-B349-F88C350839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89346" y="6285262"/>
            <a:ext cx="249098" cy="24909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CE84784-C871-4E98-BE06-A6650757C40D}"/>
              </a:ext>
            </a:extLst>
          </p:cNvPr>
          <p:cNvSpPr txBox="1"/>
          <p:nvPr/>
        </p:nvSpPr>
        <p:spPr>
          <a:xfrm>
            <a:off x="5308600" y="4879505"/>
            <a:ext cx="17853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Centaur" panose="02030504050205020304" pitchFamily="18" charset="0"/>
              </a:rPr>
              <a:t>Live</a:t>
            </a:r>
            <a:r>
              <a:rPr lang="ko-KR" altLang="en-US" sz="2000" b="1" dirty="0">
                <a:latin typeface="Centaur" panose="02030504050205020304" pitchFamily="18" charset="0"/>
              </a:rPr>
              <a:t> </a:t>
            </a:r>
            <a:r>
              <a:rPr lang="en-US" altLang="ko-KR" sz="2000" b="1" dirty="0">
                <a:latin typeface="Centaur" panose="02030504050205020304" pitchFamily="18" charset="0"/>
              </a:rPr>
              <a:t>chat</a:t>
            </a:r>
            <a:endParaRPr lang="ko-KR" altLang="en-US" sz="2000" b="1" dirty="0">
              <a:latin typeface="Centaur" panose="02030504050205020304" pitchFamily="18" charset="0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C7A381A3-FEDA-484E-96D4-854656674D40}"/>
              </a:ext>
            </a:extLst>
          </p:cNvPr>
          <p:cNvCxnSpPr>
            <a:cxnSpLocks/>
          </p:cNvCxnSpPr>
          <p:nvPr/>
        </p:nvCxnSpPr>
        <p:spPr>
          <a:xfrm>
            <a:off x="3635644" y="3746500"/>
            <a:ext cx="1672956" cy="1199370"/>
          </a:xfrm>
          <a:prstGeom prst="line">
            <a:avLst/>
          </a:prstGeom>
          <a:ln w="28575">
            <a:solidFill>
              <a:srgbClr val="0130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타원 22">
            <a:extLst>
              <a:ext uri="{FF2B5EF4-FFF2-40B4-BE49-F238E27FC236}">
                <a16:creationId xmlns:a16="http://schemas.microsoft.com/office/drawing/2014/main" id="{B91B8258-DB19-4C20-8A74-7F09E72F39F0}"/>
              </a:ext>
            </a:extLst>
          </p:cNvPr>
          <p:cNvSpPr/>
          <p:nvPr/>
        </p:nvSpPr>
        <p:spPr>
          <a:xfrm>
            <a:off x="5236029" y="4895723"/>
            <a:ext cx="157842" cy="153853"/>
          </a:xfrm>
          <a:prstGeom prst="ellipse">
            <a:avLst/>
          </a:prstGeom>
          <a:solidFill>
            <a:srgbClr val="151515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9889234-70F3-4919-828E-2F0C4CF8AA5C}"/>
              </a:ext>
            </a:extLst>
          </p:cNvPr>
          <p:cNvSpPr txBox="1"/>
          <p:nvPr/>
        </p:nvSpPr>
        <p:spPr>
          <a:xfrm>
            <a:off x="301778" y="4155608"/>
            <a:ext cx="37950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ea typeface="넥슨Lv2고딕 Bold"/>
                <a:sym typeface="Wingdings" panose="05000000000000000000" pitchFamily="2" charset="2"/>
              </a:rPr>
              <a:t> </a:t>
            </a:r>
            <a:r>
              <a:rPr lang="ko-KR" altLang="en-US" sz="2000" dirty="0">
                <a:ea typeface="넥슨Lv2고딕 Bold"/>
              </a:rPr>
              <a:t>기존 댓글의 시간 차이 극복</a:t>
            </a:r>
            <a:endParaRPr lang="en-US" altLang="ko-KR" sz="2000" dirty="0">
              <a:ea typeface="넥슨Lv2고딕 Bold"/>
            </a:endParaRPr>
          </a:p>
          <a:p>
            <a:pPr algn="ctr"/>
            <a:r>
              <a:rPr lang="en-US" altLang="ko-KR" sz="2000" dirty="0">
                <a:ea typeface="넥슨Lv2고딕 Bold"/>
                <a:sym typeface="Wingdings" panose="05000000000000000000" pitchFamily="2" charset="2"/>
              </a:rPr>
              <a:t>(</a:t>
            </a:r>
            <a:r>
              <a:rPr lang="ko-KR" altLang="en-US" sz="2000" dirty="0">
                <a:ea typeface="넥슨Lv2고딕 Bold"/>
                <a:sym typeface="Wingdings" panose="05000000000000000000" pitchFamily="2" charset="2"/>
              </a:rPr>
              <a:t>사용자들 간 </a:t>
            </a:r>
            <a:r>
              <a:rPr lang="ko-KR" altLang="en-US" sz="2000" dirty="0">
                <a:solidFill>
                  <a:srgbClr val="FF0000"/>
                </a:solidFill>
                <a:ea typeface="넥슨Lv2고딕 Bold"/>
                <a:sym typeface="Wingdings" panose="05000000000000000000" pitchFamily="2" charset="2"/>
              </a:rPr>
              <a:t>원활한 의사소통 </a:t>
            </a:r>
            <a:r>
              <a:rPr lang="ko-KR" altLang="en-US" sz="2000" dirty="0">
                <a:ea typeface="넥슨Lv2고딕 Bold"/>
                <a:sym typeface="Wingdings" panose="05000000000000000000" pitchFamily="2" charset="2"/>
              </a:rPr>
              <a:t>가능</a:t>
            </a:r>
            <a:r>
              <a:rPr lang="en-US" altLang="ko-KR" sz="2000" dirty="0">
                <a:ea typeface="넥슨Lv2고딕 Bold"/>
                <a:sym typeface="Wingdings" panose="05000000000000000000" pitchFamily="2" charset="2"/>
              </a:rPr>
              <a:t>)</a:t>
            </a:r>
            <a:endParaRPr lang="en-US" altLang="ko-KR" sz="2000" dirty="0">
              <a:ea typeface="넥슨Lv2고딕 Bold"/>
            </a:endParaRPr>
          </a:p>
        </p:txBody>
      </p:sp>
    </p:spTree>
    <p:extLst>
      <p:ext uri="{BB962C8B-B14F-4D97-AF65-F5344CB8AC3E}">
        <p14:creationId xmlns:p14="http://schemas.microsoft.com/office/powerpoint/2010/main" val="3283995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192743"/>
            <a:ext cx="859687" cy="865094"/>
          </a:xfrm>
          <a:prstGeom prst="rect">
            <a:avLst/>
          </a:prstGeom>
          <a:solidFill>
            <a:srgbClr val="0130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420143" y="461858"/>
            <a:ext cx="4106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6</a:t>
            </a:r>
            <a:endParaRPr lang="ko-KR" altLang="en-US" sz="32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7" name="그룹 27">
            <a:extLst>
              <a:ext uri="{FF2B5EF4-FFF2-40B4-BE49-F238E27FC236}">
                <a16:creationId xmlns:a16="http://schemas.microsoft.com/office/drawing/2014/main" id="{EEC5A76B-157D-43D4-8C5F-B28C5B6606B7}"/>
              </a:ext>
            </a:extLst>
          </p:cNvPr>
          <p:cNvGrpSpPr/>
          <p:nvPr/>
        </p:nvGrpSpPr>
        <p:grpSpPr>
          <a:xfrm>
            <a:off x="913477" y="227152"/>
            <a:ext cx="4204997" cy="796277"/>
            <a:chOff x="859687" y="192743"/>
            <a:chExt cx="4204997" cy="796277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E7ED65F-41B3-476B-8C9E-CBEAEB74FAF3}"/>
                </a:ext>
              </a:extLst>
            </p:cNvPr>
            <p:cNvSpPr txBox="1"/>
            <p:nvPr/>
          </p:nvSpPr>
          <p:spPr>
            <a:xfrm>
              <a:off x="859687" y="192743"/>
              <a:ext cx="420499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 dirty="0">
                  <a:solidFill>
                    <a:srgbClr val="038AA5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맑은 고딕 Semilight" panose="020B0502040204020203" pitchFamily="50" charset="-127"/>
                </a:rPr>
                <a:t>미래 계획</a:t>
              </a:r>
              <a:r>
                <a:rPr lang="en-US" altLang="ko-KR" sz="2400" b="1" dirty="0">
                  <a:solidFill>
                    <a:srgbClr val="038AA5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맑은 고딕 Semilight" panose="020B0502040204020203" pitchFamily="50" charset="-127"/>
                </a:rPr>
                <a:t>_HIH(</a:t>
              </a:r>
              <a:r>
                <a:rPr lang="ko-KR" altLang="en-US" sz="2400" b="1" dirty="0">
                  <a:solidFill>
                    <a:srgbClr val="038AA5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맑은 고딕 Semilight" panose="020B0502040204020203" pitchFamily="50" charset="-127"/>
                </a:rPr>
                <a:t>喜</a:t>
              </a:r>
              <a:r>
                <a:rPr lang="en-US" altLang="ko-KR" sz="2400" b="1" dirty="0">
                  <a:solidFill>
                    <a:srgbClr val="038AA5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맑은 고딕 Semilight" panose="020B0502040204020203" pitchFamily="50" charset="-127"/>
                </a:rPr>
                <a:t>)</a:t>
              </a:r>
              <a:r>
                <a:rPr lang="ko-KR" altLang="en-US" sz="2400" b="1" dirty="0">
                  <a:solidFill>
                    <a:srgbClr val="038AA5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맑은 고딕 Semilight" panose="020B0502040204020203" pitchFamily="50" charset="-127"/>
                </a:rPr>
                <a:t> 활용 방안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3FEC54B-2084-4D16-822B-703AD807F682}"/>
                </a:ext>
              </a:extLst>
            </p:cNvPr>
            <p:cNvSpPr txBox="1"/>
            <p:nvPr/>
          </p:nvSpPr>
          <p:spPr>
            <a:xfrm>
              <a:off x="859687" y="619688"/>
              <a:ext cx="26180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# HIH(</a:t>
              </a:r>
              <a:r>
                <a:rPr lang="ko-KR" altLang="en-US" b="1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喜</a:t>
              </a:r>
              <a:r>
                <a:rPr lang="en-US" altLang="ko-KR" b="1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)! # </a:t>
              </a:r>
              <a:r>
                <a:rPr lang="ko-KR" altLang="en-US" b="1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활용 방안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822AEBC9-A362-4AB8-9ACE-DC3C624C83C7}"/>
              </a:ext>
            </a:extLst>
          </p:cNvPr>
          <p:cNvSpPr txBox="1"/>
          <p:nvPr/>
        </p:nvSpPr>
        <p:spPr>
          <a:xfrm>
            <a:off x="6477242" y="1148197"/>
            <a:ext cx="5438894" cy="25699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rgbClr val="FF000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B2B</a:t>
            </a:r>
            <a:r>
              <a:rPr lang="en-US" altLang="ko-KR" sz="2000" dirty="0"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(Business-to-Business)</a:t>
            </a:r>
            <a:r>
              <a:rPr lang="ko-KR" altLang="en-US" sz="2000" dirty="0"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시장 공략</a:t>
            </a:r>
            <a:endParaRPr lang="en-US" altLang="ko-KR" sz="2000" dirty="0">
              <a:latin typeface="넥슨Lv2고딕 Bold" panose="00000800000000000000" pitchFamily="2" charset="-127"/>
              <a:ea typeface="넥슨Lv2고딕 Bold" panose="00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사용자들이 올린 신뢰성 있는 정보와 관심사 바탕으로 </a:t>
            </a:r>
            <a:endParaRPr lang="en-US" altLang="ko-KR" dirty="0">
              <a:latin typeface="넥슨Lv2고딕 Bold" panose="00000800000000000000" pitchFamily="2" charset="-127"/>
              <a:ea typeface="넥슨Lv2고딕 Bold" panose="00000800000000000000" pitchFamily="2" charset="-127"/>
            </a:endParaRPr>
          </a:p>
          <a:p>
            <a:r>
              <a:rPr lang="ko-KR" altLang="en-US" dirty="0"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각 카테고리 별로 최신 유행 동향 파악 가능</a:t>
            </a:r>
            <a:endParaRPr lang="en-US" altLang="ko-KR" dirty="0">
              <a:latin typeface="넥슨Lv2고딕 Bold" panose="00000800000000000000" pitchFamily="2" charset="-127"/>
              <a:ea typeface="넥슨Lv2고딕 Bold" panose="00000800000000000000" pitchFamily="2" charset="-127"/>
            </a:endParaRPr>
          </a:p>
          <a:p>
            <a:endParaRPr lang="en-US" altLang="ko-KR" dirty="0">
              <a:latin typeface="넥슨Lv2고딕 Bold" panose="00000800000000000000" pitchFamily="2" charset="-127"/>
              <a:ea typeface="넥슨Lv2고딕 Bold" panose="00000800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ko-KR" altLang="en-US" dirty="0"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빅데이터 정보 처리 기술 기반으로 </a:t>
            </a:r>
            <a:endParaRPr lang="en-US" altLang="ko-KR" dirty="0">
              <a:latin typeface="넥슨Lv2고딕 Bold" panose="00000800000000000000" pitchFamily="2" charset="-127"/>
              <a:ea typeface="넥슨Lv2고딕 Bold" panose="00000800000000000000" pitchFamily="2" charset="-127"/>
            </a:endParaRPr>
          </a:p>
          <a:p>
            <a:r>
              <a:rPr lang="en-US" altLang="ko-KR" dirty="0"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     </a:t>
            </a:r>
            <a:r>
              <a:rPr lang="ko-KR" altLang="en-US" dirty="0"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최근 유행 동향과 소비자들의 관심사 정보 </a:t>
            </a:r>
            <a:endParaRPr lang="en-US" altLang="ko-KR" dirty="0">
              <a:latin typeface="넥슨Lv2고딕 Bold" panose="00000800000000000000" pitchFamily="2" charset="-127"/>
              <a:ea typeface="넥슨Lv2고딕 Bold" panose="00000800000000000000" pitchFamily="2" charset="-127"/>
            </a:endParaRPr>
          </a:p>
          <a:p>
            <a:r>
              <a:rPr lang="en-US" altLang="ko-KR" dirty="0"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     </a:t>
            </a:r>
            <a:r>
              <a:rPr lang="ko-KR" altLang="en-US" dirty="0"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필요로 하는 기업들과 거래 가능 </a:t>
            </a:r>
            <a:endParaRPr lang="en-US" altLang="ko-KR" dirty="0">
              <a:latin typeface="넥슨Lv2고딕 Bold" panose="00000800000000000000" pitchFamily="2" charset="-127"/>
              <a:ea typeface="넥슨Lv2고딕 Bold" panose="00000800000000000000" pitchFamily="2" charset="-127"/>
            </a:endParaRPr>
          </a:p>
          <a:p>
            <a:r>
              <a:rPr lang="en-US" altLang="ko-KR" sz="1400" dirty="0"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     *</a:t>
            </a:r>
            <a:r>
              <a:rPr lang="ko-KR" altLang="en-US" sz="1400" dirty="0"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개인정보가 아닌 관심사 정보만을 거래</a:t>
            </a:r>
            <a:r>
              <a:rPr lang="en-US" altLang="ko-KR" sz="1400" dirty="0"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 (</a:t>
            </a:r>
            <a:r>
              <a:rPr lang="ko-KR" altLang="en-US" sz="1400" dirty="0"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이 또한 사용자 동의 필수적</a:t>
            </a:r>
            <a:r>
              <a:rPr lang="en-US" altLang="ko-KR" sz="1400" dirty="0"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)</a:t>
            </a:r>
            <a:endParaRPr lang="ko-KR" altLang="en-US" sz="1400" dirty="0">
              <a:latin typeface="넥슨Lv2고딕 Bold" panose="00000800000000000000" pitchFamily="2" charset="-127"/>
              <a:ea typeface="넥슨Lv2고딕 Bold" panose="00000800000000000000" pitchFamily="2" charset="-127"/>
            </a:endParaRPr>
          </a:p>
        </p:txBody>
      </p:sp>
      <p:pic>
        <p:nvPicPr>
          <p:cNvPr id="14" name="Picture 3" descr="C:\Users\82108\Desktop\하비인하우스.PNG">
            <a:extLst>
              <a:ext uri="{FF2B5EF4-FFF2-40B4-BE49-F238E27FC236}">
                <a16:creationId xmlns:a16="http://schemas.microsoft.com/office/drawing/2014/main" id="{19FA3120-7A15-4D4B-9D6B-6EF36A67C5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 l="1763" t="2250" r="1756" b="2082"/>
          <a:stretch>
            <a:fillRect/>
          </a:stretch>
        </p:blipFill>
        <p:spPr bwMode="auto">
          <a:xfrm>
            <a:off x="338826" y="1391256"/>
            <a:ext cx="4878729" cy="3320154"/>
          </a:xfrm>
          <a:prstGeom prst="rect">
            <a:avLst/>
          </a:prstGeom>
          <a:noFill/>
        </p:spPr>
      </p:pic>
      <p:pic>
        <p:nvPicPr>
          <p:cNvPr id="1028" name="Picture 4" descr="5 Key Strategies to Grow Your B2B eCommerce Business">
            <a:extLst>
              <a:ext uri="{FF2B5EF4-FFF2-40B4-BE49-F238E27FC236}">
                <a16:creationId xmlns:a16="http://schemas.microsoft.com/office/drawing/2014/main" id="{9301711F-70C3-49D4-8569-29CFBE02C3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4016" y="3839537"/>
            <a:ext cx="4878729" cy="2870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0542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192743"/>
            <a:ext cx="859687" cy="865094"/>
          </a:xfrm>
          <a:prstGeom prst="rect">
            <a:avLst/>
          </a:prstGeom>
          <a:solidFill>
            <a:srgbClr val="0130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420143" y="461858"/>
            <a:ext cx="4106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6</a:t>
            </a:r>
            <a:endParaRPr lang="ko-KR" altLang="en-US" sz="32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3" name="그룹 27">
            <a:extLst>
              <a:ext uri="{FF2B5EF4-FFF2-40B4-BE49-F238E27FC236}">
                <a16:creationId xmlns:a16="http://schemas.microsoft.com/office/drawing/2014/main" id="{EEC5A76B-157D-43D4-8C5F-B28C5B6606B7}"/>
              </a:ext>
            </a:extLst>
          </p:cNvPr>
          <p:cNvGrpSpPr/>
          <p:nvPr/>
        </p:nvGrpSpPr>
        <p:grpSpPr>
          <a:xfrm>
            <a:off x="913477" y="798652"/>
            <a:ext cx="4028667" cy="796277"/>
            <a:chOff x="859687" y="192743"/>
            <a:chExt cx="4028667" cy="796277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E7ED65F-41B3-476B-8C9E-CBEAEB74FAF3}"/>
                </a:ext>
              </a:extLst>
            </p:cNvPr>
            <p:cNvSpPr txBox="1"/>
            <p:nvPr/>
          </p:nvSpPr>
          <p:spPr>
            <a:xfrm>
              <a:off x="859687" y="192743"/>
              <a:ext cx="402866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 dirty="0">
                  <a:solidFill>
                    <a:srgbClr val="038AA5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맑은 고딕 Semilight" panose="020B0502040204020203" pitchFamily="50" charset="-127"/>
                </a:rPr>
                <a:t>향후 개발 계획</a:t>
              </a:r>
              <a:r>
                <a:rPr lang="en-US" altLang="ko-KR" sz="2400" b="1" dirty="0">
                  <a:solidFill>
                    <a:srgbClr val="038AA5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맑은 고딕 Semilight" panose="020B0502040204020203" pitchFamily="50" charset="-127"/>
                </a:rPr>
                <a:t>_</a:t>
              </a:r>
              <a:r>
                <a:rPr lang="ko-KR" altLang="en-US" sz="2400" b="1" dirty="0">
                  <a:solidFill>
                    <a:srgbClr val="038AA5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맑은 고딕 Semilight" panose="020B0502040204020203" pitchFamily="50" charset="-127"/>
                </a:rPr>
                <a:t>실시간 채팅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3FEC54B-2084-4D16-822B-703AD807F682}"/>
                </a:ext>
              </a:extLst>
            </p:cNvPr>
            <p:cNvSpPr txBox="1"/>
            <p:nvPr/>
          </p:nvSpPr>
          <p:spPr>
            <a:xfrm>
              <a:off x="859687" y="619688"/>
              <a:ext cx="24545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# HIH(</a:t>
              </a:r>
              <a:r>
                <a:rPr lang="ko-KR" altLang="en-US" b="1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喜</a:t>
              </a:r>
              <a:r>
                <a:rPr lang="en-US" altLang="ko-KR" b="1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)! #</a:t>
              </a:r>
              <a:r>
                <a:rPr lang="ko-KR" altLang="en-US" b="1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아이디어</a:t>
              </a:r>
            </a:p>
          </p:txBody>
        </p:sp>
      </p:grpSp>
      <p:sp>
        <p:nvSpPr>
          <p:cNvPr id="32" name="말풍선: 모서리가 둥근 사각형 7">
            <a:extLst>
              <a:ext uri="{FF2B5EF4-FFF2-40B4-BE49-F238E27FC236}">
                <a16:creationId xmlns:a16="http://schemas.microsoft.com/office/drawing/2014/main" id="{B063BB75-885D-4048-8776-0E300E1A0F75}"/>
              </a:ext>
            </a:extLst>
          </p:cNvPr>
          <p:cNvSpPr/>
          <p:nvPr/>
        </p:nvSpPr>
        <p:spPr>
          <a:xfrm>
            <a:off x="603250" y="2717489"/>
            <a:ext cx="3032394" cy="1140674"/>
          </a:xfrm>
          <a:prstGeom prst="wedgeRoundRectCallout">
            <a:avLst>
              <a:gd name="adj1" fmla="val 42403"/>
              <a:gd name="adj2" fmla="val -14054"/>
              <a:gd name="adj3" fmla="val 16667"/>
            </a:avLst>
          </a:prstGeom>
          <a:solidFill>
            <a:schemeClr val="bg1"/>
          </a:solidFill>
          <a:ln w="38100">
            <a:solidFill>
              <a:srgbClr val="0130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ea typeface="넥슨Lv2고딕 Bold"/>
              </a:rPr>
              <a:t>각 카테고리 별로</a:t>
            </a:r>
            <a:endParaRPr lang="en-US" altLang="ko-KR" sz="2000" dirty="0">
              <a:solidFill>
                <a:schemeClr val="tx1"/>
              </a:solidFill>
              <a:ea typeface="넥슨Lv2고딕 Bold"/>
            </a:endParaRPr>
          </a:p>
          <a:p>
            <a:pPr algn="ctr"/>
            <a:r>
              <a:rPr lang="ko-KR" altLang="en-US" sz="2000" dirty="0">
                <a:solidFill>
                  <a:srgbClr val="FF0000"/>
                </a:solidFill>
                <a:ea typeface="넥슨Lv2고딕 Bold"/>
              </a:rPr>
              <a:t>실시간 채팅 </a:t>
            </a:r>
            <a:r>
              <a:rPr lang="ko-KR" altLang="en-US" sz="2000" dirty="0">
                <a:solidFill>
                  <a:schemeClr val="tx1"/>
                </a:solidFill>
                <a:ea typeface="넥슨Lv2고딕 Bold"/>
              </a:rPr>
              <a:t>기능 구현</a:t>
            </a:r>
            <a:endParaRPr lang="en-US" altLang="ko-KR" sz="2000" dirty="0">
              <a:solidFill>
                <a:schemeClr val="tx1"/>
              </a:solidFill>
              <a:ea typeface="넥슨Lv2고딕 Bold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A4C4925-F5A4-4D74-A950-1BA4BFCAE4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58" t="6735" r="-58" b="4167"/>
          <a:stretch/>
        </p:blipFill>
        <p:spPr>
          <a:xfrm>
            <a:off x="4371111" y="813218"/>
            <a:ext cx="7477989" cy="4159432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7206F8C7-4F8F-476C-BE6B-360E8475D766}"/>
              </a:ext>
            </a:extLst>
          </p:cNvPr>
          <p:cNvSpPr/>
          <p:nvPr/>
        </p:nvSpPr>
        <p:spPr>
          <a:xfrm>
            <a:off x="10521950" y="1803400"/>
            <a:ext cx="1250950" cy="450850"/>
          </a:xfrm>
          <a:prstGeom prst="rect">
            <a:avLst/>
          </a:prstGeom>
          <a:solidFill>
            <a:srgbClr val="F2F2F2"/>
          </a:solidFill>
          <a:ln>
            <a:solidFill>
              <a:srgbClr val="F2F2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B5CEFBC-C183-4FE6-B28B-41A5AC2A61B8}"/>
              </a:ext>
            </a:extLst>
          </p:cNvPr>
          <p:cNvSpPr/>
          <p:nvPr/>
        </p:nvSpPr>
        <p:spPr>
          <a:xfrm>
            <a:off x="4371111" y="4945870"/>
            <a:ext cx="7477988" cy="1778780"/>
          </a:xfrm>
          <a:prstGeom prst="rect">
            <a:avLst/>
          </a:prstGeom>
          <a:solidFill>
            <a:srgbClr val="F2F2F2"/>
          </a:solidFill>
          <a:ln>
            <a:solidFill>
              <a:srgbClr val="F2F2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18967528-4DEF-4E5A-8294-6F7FB57D1E6D}"/>
              </a:ext>
            </a:extLst>
          </p:cNvPr>
          <p:cNvSpPr/>
          <p:nvPr/>
        </p:nvSpPr>
        <p:spPr>
          <a:xfrm>
            <a:off x="5302250" y="5276850"/>
            <a:ext cx="5861050" cy="1353998"/>
          </a:xfrm>
          <a:prstGeom prst="roundRect">
            <a:avLst/>
          </a:prstGeom>
          <a:solidFill>
            <a:srgbClr val="F2F2F2"/>
          </a:solidFill>
          <a:ln>
            <a:solidFill>
              <a:srgbClr val="0130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FA757D4C-3DD7-46ED-8A67-C0B3E91FF058}"/>
              </a:ext>
            </a:extLst>
          </p:cNvPr>
          <p:cNvSpPr/>
          <p:nvPr/>
        </p:nvSpPr>
        <p:spPr>
          <a:xfrm>
            <a:off x="5922530" y="6304102"/>
            <a:ext cx="4311650" cy="249098"/>
          </a:xfrm>
          <a:prstGeom prst="roundRect">
            <a:avLst>
              <a:gd name="adj" fmla="val 50000"/>
            </a:avLst>
          </a:prstGeom>
          <a:solidFill>
            <a:srgbClr val="F2F2F2"/>
          </a:solidFill>
          <a:ln>
            <a:solidFill>
              <a:srgbClr val="0130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bg2">
                    <a:lumMod val="50000"/>
                  </a:schemeClr>
                </a:solidFill>
              </a:rPr>
              <a:t>메시지를 입력하세요</a:t>
            </a:r>
            <a:r>
              <a:rPr lang="en-US" altLang="ko-KR" sz="1100" dirty="0">
                <a:solidFill>
                  <a:schemeClr val="bg2">
                    <a:lumMod val="50000"/>
                  </a:schemeClr>
                </a:solidFill>
              </a:rPr>
              <a:t>.</a:t>
            </a:r>
            <a:endParaRPr lang="ko-KR" altLang="en-US" sz="11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4E54AA76-94F6-4374-933E-F6745EEB7D76}"/>
              </a:ext>
            </a:extLst>
          </p:cNvPr>
          <p:cNvSpPr/>
          <p:nvPr/>
        </p:nvSpPr>
        <p:spPr>
          <a:xfrm>
            <a:off x="10282996" y="6259862"/>
            <a:ext cx="308804" cy="30880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래픽 9" descr="보내다">
            <a:extLst>
              <a:ext uri="{FF2B5EF4-FFF2-40B4-BE49-F238E27FC236}">
                <a16:creationId xmlns:a16="http://schemas.microsoft.com/office/drawing/2014/main" id="{75FF78ED-D462-4423-B349-F88C350839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89346" y="6285262"/>
            <a:ext cx="249098" cy="24909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CE84784-C871-4E98-BE06-A6650757C40D}"/>
              </a:ext>
            </a:extLst>
          </p:cNvPr>
          <p:cNvSpPr txBox="1"/>
          <p:nvPr/>
        </p:nvSpPr>
        <p:spPr>
          <a:xfrm>
            <a:off x="5308600" y="5451005"/>
            <a:ext cx="17853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Centaur" panose="02030504050205020304" pitchFamily="18" charset="0"/>
              </a:rPr>
              <a:t>Live</a:t>
            </a:r>
            <a:r>
              <a:rPr lang="ko-KR" altLang="en-US" sz="2000" b="1" dirty="0">
                <a:latin typeface="Centaur" panose="02030504050205020304" pitchFamily="18" charset="0"/>
              </a:rPr>
              <a:t> </a:t>
            </a:r>
            <a:r>
              <a:rPr lang="en-US" altLang="ko-KR" sz="2000" b="1" dirty="0">
                <a:latin typeface="Centaur" panose="02030504050205020304" pitchFamily="18" charset="0"/>
              </a:rPr>
              <a:t>chat</a:t>
            </a:r>
            <a:endParaRPr lang="ko-KR" altLang="en-US" sz="2000" b="1" dirty="0">
              <a:latin typeface="Centaur" panose="02030504050205020304" pitchFamily="18" charset="0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C7A381A3-FEDA-484E-96D4-854656674D40}"/>
              </a:ext>
            </a:extLst>
          </p:cNvPr>
          <p:cNvCxnSpPr>
            <a:cxnSpLocks/>
          </p:cNvCxnSpPr>
          <p:nvPr/>
        </p:nvCxnSpPr>
        <p:spPr>
          <a:xfrm>
            <a:off x="3635644" y="4318000"/>
            <a:ext cx="1672956" cy="1199370"/>
          </a:xfrm>
          <a:prstGeom prst="line">
            <a:avLst/>
          </a:prstGeom>
          <a:ln w="28575">
            <a:solidFill>
              <a:srgbClr val="0130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타원 22">
            <a:extLst>
              <a:ext uri="{FF2B5EF4-FFF2-40B4-BE49-F238E27FC236}">
                <a16:creationId xmlns:a16="http://schemas.microsoft.com/office/drawing/2014/main" id="{B91B8258-DB19-4C20-8A74-7F09E72F39F0}"/>
              </a:ext>
            </a:extLst>
          </p:cNvPr>
          <p:cNvSpPr/>
          <p:nvPr/>
        </p:nvSpPr>
        <p:spPr>
          <a:xfrm>
            <a:off x="5236029" y="5467223"/>
            <a:ext cx="157842" cy="153853"/>
          </a:xfrm>
          <a:prstGeom prst="ellipse">
            <a:avLst/>
          </a:prstGeom>
          <a:solidFill>
            <a:srgbClr val="151515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9889234-70F3-4919-828E-2F0C4CF8AA5C}"/>
              </a:ext>
            </a:extLst>
          </p:cNvPr>
          <p:cNvSpPr txBox="1"/>
          <p:nvPr/>
        </p:nvSpPr>
        <p:spPr>
          <a:xfrm>
            <a:off x="301778" y="4155608"/>
            <a:ext cx="37950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ea typeface="넥슨Lv2고딕 Bold"/>
                <a:sym typeface="Wingdings" panose="05000000000000000000" pitchFamily="2" charset="2"/>
              </a:rPr>
              <a:t> </a:t>
            </a:r>
            <a:r>
              <a:rPr lang="ko-KR" altLang="en-US" sz="2000" dirty="0">
                <a:ea typeface="넥슨Lv2고딕 Bold"/>
              </a:rPr>
              <a:t>기존 댓글의 시간 차이 극복</a:t>
            </a:r>
            <a:endParaRPr lang="en-US" altLang="ko-KR" sz="2000" dirty="0">
              <a:ea typeface="넥슨Lv2고딕 Bold"/>
            </a:endParaRPr>
          </a:p>
          <a:p>
            <a:pPr algn="ctr"/>
            <a:r>
              <a:rPr lang="en-US" altLang="ko-KR" sz="2000" dirty="0">
                <a:ea typeface="넥슨Lv2고딕 Bold"/>
                <a:sym typeface="Wingdings" panose="05000000000000000000" pitchFamily="2" charset="2"/>
              </a:rPr>
              <a:t>(</a:t>
            </a:r>
            <a:r>
              <a:rPr lang="ko-KR" altLang="en-US" sz="2000" dirty="0">
                <a:ea typeface="넥슨Lv2고딕 Bold"/>
                <a:sym typeface="Wingdings" panose="05000000000000000000" pitchFamily="2" charset="2"/>
              </a:rPr>
              <a:t>사용자들 간 </a:t>
            </a:r>
            <a:r>
              <a:rPr lang="ko-KR" altLang="en-US" sz="2000" dirty="0">
                <a:solidFill>
                  <a:srgbClr val="FF0000"/>
                </a:solidFill>
                <a:ea typeface="넥슨Lv2고딕 Bold"/>
                <a:sym typeface="Wingdings" panose="05000000000000000000" pitchFamily="2" charset="2"/>
              </a:rPr>
              <a:t>원활한 의사소통 </a:t>
            </a:r>
            <a:r>
              <a:rPr lang="ko-KR" altLang="en-US" sz="2000" dirty="0">
                <a:ea typeface="넥슨Lv2고딕 Bold"/>
                <a:sym typeface="Wingdings" panose="05000000000000000000" pitchFamily="2" charset="2"/>
              </a:rPr>
              <a:t>가능</a:t>
            </a:r>
            <a:r>
              <a:rPr lang="en-US" altLang="ko-KR" sz="2000" dirty="0">
                <a:ea typeface="넥슨Lv2고딕 Bold"/>
                <a:sym typeface="Wingdings" panose="05000000000000000000" pitchFamily="2" charset="2"/>
              </a:rPr>
              <a:t>)</a:t>
            </a:r>
            <a:endParaRPr lang="en-US" altLang="ko-KR" sz="2000" dirty="0">
              <a:ea typeface="넥슨Lv2고딕 Bold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F95F5E0-027C-486A-ABA4-F30D8ED7937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5151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내용 개체 틀 2">
            <a:extLst>
              <a:ext uri="{FF2B5EF4-FFF2-40B4-BE49-F238E27FC236}">
                <a16:creationId xmlns:a16="http://schemas.microsoft.com/office/drawing/2014/main" id="{F86598A5-0782-44ED-8A83-E559AB9A94C9}"/>
              </a:ext>
            </a:extLst>
          </p:cNvPr>
          <p:cNvSpPr txBox="1">
            <a:spLocks/>
          </p:cNvSpPr>
          <p:nvPr/>
        </p:nvSpPr>
        <p:spPr>
          <a:xfrm>
            <a:off x="1131125" y="2768434"/>
            <a:ext cx="9929750" cy="36813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6000" dirty="0" err="1">
                <a:solidFill>
                  <a:schemeClr val="bg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언택트</a:t>
            </a:r>
            <a:r>
              <a:rPr lang="ko-KR" altLang="en-US" sz="6000" dirty="0">
                <a:solidFill>
                  <a:schemeClr val="bg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 시대</a:t>
            </a:r>
            <a:r>
              <a:rPr lang="en-US" altLang="ko-KR" sz="6000" dirty="0">
                <a:solidFill>
                  <a:schemeClr val="bg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, </a:t>
            </a:r>
          </a:p>
          <a:p>
            <a:r>
              <a:rPr lang="en-US" altLang="ko-KR" sz="6000" dirty="0">
                <a:solidFill>
                  <a:srgbClr val="FFC00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‘HIH(</a:t>
            </a:r>
            <a:r>
              <a:rPr lang="ko-KR" altLang="en-US" sz="6000" dirty="0">
                <a:solidFill>
                  <a:srgbClr val="FFC00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喜</a:t>
            </a:r>
            <a:r>
              <a:rPr lang="en-US" altLang="ko-KR" sz="6000" dirty="0">
                <a:solidFill>
                  <a:srgbClr val="FFC00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)’</a:t>
            </a:r>
            <a:r>
              <a:rPr lang="ko-KR" altLang="en-US" sz="6000" dirty="0">
                <a:solidFill>
                  <a:schemeClr val="bg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가 사람들에게 하나의 기쁨이 될 수 있도록</a:t>
            </a:r>
            <a:r>
              <a:rPr lang="en-US" altLang="ko-KR" sz="6000" dirty="0">
                <a:solidFill>
                  <a:schemeClr val="bg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.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4530E18B-1BEF-4EC2-994D-E04230769B6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9445" t="14286" r="39722" b="75999"/>
          <a:stretch/>
        </p:blipFill>
        <p:spPr>
          <a:xfrm>
            <a:off x="3275787" y="829788"/>
            <a:ext cx="5806679" cy="1692233"/>
          </a:xfrm>
          <a:prstGeom prst="rect">
            <a:avLst/>
          </a:prstGeom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678114DB-5796-4072-81A7-6EFC864BB98B}"/>
              </a:ext>
            </a:extLst>
          </p:cNvPr>
          <p:cNvGrpSpPr/>
          <p:nvPr/>
        </p:nvGrpSpPr>
        <p:grpSpPr>
          <a:xfrm>
            <a:off x="9023083" y="868511"/>
            <a:ext cx="451828" cy="455280"/>
            <a:chOff x="9023083" y="297011"/>
            <a:chExt cx="451828" cy="455280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887E172-D41F-4E7F-9E5B-636EE4B9689A}"/>
                </a:ext>
              </a:extLst>
            </p:cNvPr>
            <p:cNvSpPr txBox="1"/>
            <p:nvPr/>
          </p:nvSpPr>
          <p:spPr>
            <a:xfrm>
              <a:off x="9033682" y="297011"/>
              <a:ext cx="429644" cy="128178"/>
            </a:xfrm>
            <a:custGeom>
              <a:avLst/>
              <a:gdLst/>
              <a:ahLst/>
              <a:cxnLst/>
              <a:rect l="l" t="t" r="r" b="b"/>
              <a:pathLst>
                <a:path w="429644" h="128178">
                  <a:moveTo>
                    <a:pt x="188324" y="0"/>
                  </a:moveTo>
                  <a:lnTo>
                    <a:pt x="241321" y="0"/>
                  </a:lnTo>
                  <a:lnTo>
                    <a:pt x="241321" y="26622"/>
                  </a:lnTo>
                  <a:lnTo>
                    <a:pt x="429644" y="26622"/>
                  </a:lnTo>
                  <a:lnTo>
                    <a:pt x="429644" y="68526"/>
                  </a:lnTo>
                  <a:lnTo>
                    <a:pt x="241321" y="68526"/>
                  </a:lnTo>
                  <a:lnTo>
                    <a:pt x="241321" y="87260"/>
                  </a:lnTo>
                  <a:lnTo>
                    <a:pt x="392177" y="87260"/>
                  </a:lnTo>
                  <a:lnTo>
                    <a:pt x="392177" y="128178"/>
                  </a:lnTo>
                  <a:lnTo>
                    <a:pt x="39193" y="128178"/>
                  </a:lnTo>
                  <a:lnTo>
                    <a:pt x="39193" y="87260"/>
                  </a:lnTo>
                  <a:lnTo>
                    <a:pt x="188324" y="87260"/>
                  </a:lnTo>
                  <a:lnTo>
                    <a:pt x="188324" y="68526"/>
                  </a:lnTo>
                  <a:lnTo>
                    <a:pt x="0" y="68526"/>
                  </a:lnTo>
                  <a:lnTo>
                    <a:pt x="0" y="26622"/>
                  </a:lnTo>
                  <a:lnTo>
                    <a:pt x="188324" y="26622"/>
                  </a:lnTo>
                  <a:lnTo>
                    <a:pt x="18832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glow rad="25400">
                <a:srgbClr val="FFC000"/>
              </a:glo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3600" dirty="0">
                <a:solidFill>
                  <a:schemeClr val="bg1"/>
                </a:solidFill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6E3DC15-C527-4BE6-8926-6F45CF9B5FDA}"/>
                </a:ext>
              </a:extLst>
            </p:cNvPr>
            <p:cNvSpPr txBox="1"/>
            <p:nvPr/>
          </p:nvSpPr>
          <p:spPr>
            <a:xfrm>
              <a:off x="9023083" y="444416"/>
              <a:ext cx="451828" cy="166632"/>
            </a:xfrm>
            <a:custGeom>
              <a:avLst/>
              <a:gdLst/>
              <a:ahLst/>
              <a:cxnLst/>
              <a:rect l="l" t="t" r="r" b="b"/>
              <a:pathLst>
                <a:path w="451828" h="166632">
                  <a:moveTo>
                    <a:pt x="69019" y="0"/>
                  </a:moveTo>
                  <a:lnTo>
                    <a:pt x="383549" y="0"/>
                  </a:lnTo>
                  <a:lnTo>
                    <a:pt x="383549" y="97859"/>
                  </a:lnTo>
                  <a:lnTo>
                    <a:pt x="335235" y="97859"/>
                  </a:lnTo>
                  <a:cubicBezTo>
                    <a:pt x="329813" y="107226"/>
                    <a:pt x="323897" y="116182"/>
                    <a:pt x="317488" y="124727"/>
                  </a:cubicBezTo>
                  <a:lnTo>
                    <a:pt x="451828" y="124727"/>
                  </a:lnTo>
                  <a:lnTo>
                    <a:pt x="451828" y="166632"/>
                  </a:lnTo>
                  <a:lnTo>
                    <a:pt x="0" y="166632"/>
                  </a:lnTo>
                  <a:lnTo>
                    <a:pt x="0" y="124727"/>
                  </a:lnTo>
                  <a:lnTo>
                    <a:pt x="132122" y="124727"/>
                  </a:lnTo>
                  <a:cubicBezTo>
                    <a:pt x="128178" y="115853"/>
                    <a:pt x="122838" y="106897"/>
                    <a:pt x="116100" y="97859"/>
                  </a:cubicBezTo>
                  <a:lnTo>
                    <a:pt x="69019" y="97859"/>
                  </a:lnTo>
                  <a:lnTo>
                    <a:pt x="69019" y="0"/>
                  </a:lnTo>
                  <a:close/>
                  <a:moveTo>
                    <a:pt x="119551" y="38946"/>
                  </a:moveTo>
                  <a:lnTo>
                    <a:pt x="119551" y="59159"/>
                  </a:lnTo>
                  <a:lnTo>
                    <a:pt x="333017" y="59159"/>
                  </a:lnTo>
                  <a:lnTo>
                    <a:pt x="333017" y="38946"/>
                  </a:lnTo>
                  <a:lnTo>
                    <a:pt x="119551" y="38946"/>
                  </a:lnTo>
                  <a:close/>
                  <a:moveTo>
                    <a:pt x="173534" y="97859"/>
                  </a:moveTo>
                  <a:cubicBezTo>
                    <a:pt x="178957" y="105911"/>
                    <a:pt x="183887" y="114867"/>
                    <a:pt x="188323" y="124727"/>
                  </a:cubicBezTo>
                  <a:lnTo>
                    <a:pt x="258822" y="124727"/>
                  </a:lnTo>
                  <a:cubicBezTo>
                    <a:pt x="265723" y="115689"/>
                    <a:pt x="271639" y="106733"/>
                    <a:pt x="276569" y="97859"/>
                  </a:cubicBezTo>
                  <a:lnTo>
                    <a:pt x="173534" y="9785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glow rad="25400">
                <a:srgbClr val="FFC000"/>
              </a:glo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3600" dirty="0">
                <a:solidFill>
                  <a:schemeClr val="bg1"/>
                </a:solidFill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2CAF56C-7BFE-4E73-AE5D-F502FFF28533}"/>
                </a:ext>
              </a:extLst>
            </p:cNvPr>
            <p:cNvSpPr txBox="1"/>
            <p:nvPr/>
          </p:nvSpPr>
          <p:spPr>
            <a:xfrm>
              <a:off x="9084708" y="629782"/>
              <a:ext cx="331045" cy="122509"/>
            </a:xfrm>
            <a:custGeom>
              <a:avLst/>
              <a:gdLst/>
              <a:ahLst/>
              <a:cxnLst/>
              <a:rect l="l" t="t" r="r" b="b"/>
              <a:pathLst>
                <a:path w="331045" h="122509">
                  <a:moveTo>
                    <a:pt x="0" y="0"/>
                  </a:moveTo>
                  <a:lnTo>
                    <a:pt x="331045" y="0"/>
                  </a:lnTo>
                  <a:lnTo>
                    <a:pt x="331045" y="122509"/>
                  </a:lnTo>
                  <a:lnTo>
                    <a:pt x="278048" y="122509"/>
                  </a:lnTo>
                  <a:lnTo>
                    <a:pt x="278048" y="105501"/>
                  </a:lnTo>
                  <a:lnTo>
                    <a:pt x="52997" y="105501"/>
                  </a:lnTo>
                  <a:lnTo>
                    <a:pt x="52997" y="122509"/>
                  </a:lnTo>
                  <a:lnTo>
                    <a:pt x="0" y="122509"/>
                  </a:lnTo>
                  <a:lnTo>
                    <a:pt x="0" y="0"/>
                  </a:lnTo>
                  <a:close/>
                  <a:moveTo>
                    <a:pt x="52997" y="41658"/>
                  </a:moveTo>
                  <a:lnTo>
                    <a:pt x="52997" y="63596"/>
                  </a:lnTo>
                  <a:lnTo>
                    <a:pt x="278048" y="63596"/>
                  </a:lnTo>
                  <a:lnTo>
                    <a:pt x="278048" y="41658"/>
                  </a:lnTo>
                  <a:lnTo>
                    <a:pt x="52997" y="4165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glow rad="25400">
                <a:srgbClr val="FFC000"/>
              </a:glo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3600" dirty="0">
                <a:solidFill>
                  <a:schemeClr val="bg1"/>
                </a:solidFill>
              </a:endParaRPr>
            </a:p>
          </p:txBody>
        </p:sp>
      </p:grpSp>
      <p:sp>
        <p:nvSpPr>
          <p:cNvPr id="28" name="자유형: 도형 27">
            <a:extLst>
              <a:ext uri="{FF2B5EF4-FFF2-40B4-BE49-F238E27FC236}">
                <a16:creationId xmlns:a16="http://schemas.microsoft.com/office/drawing/2014/main" id="{90DDC480-6AB7-4846-B7B2-8541EAA4C15D}"/>
              </a:ext>
            </a:extLst>
          </p:cNvPr>
          <p:cNvSpPr/>
          <p:nvPr/>
        </p:nvSpPr>
        <p:spPr>
          <a:xfrm>
            <a:off x="9546755" y="1441213"/>
            <a:ext cx="85989" cy="59505"/>
          </a:xfrm>
          <a:custGeom>
            <a:avLst/>
            <a:gdLst>
              <a:gd name="connsiteX0" fmla="*/ 85989 w 85989"/>
              <a:gd name="connsiteY0" fmla="*/ 0 h 59505"/>
              <a:gd name="connsiteX1" fmla="*/ 84024 w 85989"/>
              <a:gd name="connsiteY1" fmla="*/ 9733 h 59505"/>
              <a:gd name="connsiteX2" fmla="*/ 8935 w 85989"/>
              <a:gd name="connsiteY2" fmla="*/ 59505 h 59505"/>
              <a:gd name="connsiteX3" fmla="*/ 0 w 85989"/>
              <a:gd name="connsiteY3" fmla="*/ 59505 h 59505"/>
              <a:gd name="connsiteX4" fmla="*/ 29668 w 85989"/>
              <a:gd name="connsiteY4" fmla="*/ 53667 h 59505"/>
              <a:gd name="connsiteX5" fmla="*/ 64870 w 85989"/>
              <a:gd name="connsiteY5" fmla="*/ 30532 h 59505"/>
              <a:gd name="connsiteX6" fmla="*/ 85989 w 85989"/>
              <a:gd name="connsiteY6" fmla="*/ 0 h 59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5989" h="59505">
                <a:moveTo>
                  <a:pt x="85989" y="0"/>
                </a:moveTo>
                <a:lnTo>
                  <a:pt x="84024" y="9733"/>
                </a:lnTo>
                <a:cubicBezTo>
                  <a:pt x="71652" y="38982"/>
                  <a:pt x="42690" y="59505"/>
                  <a:pt x="8935" y="59505"/>
                </a:cubicBezTo>
                <a:lnTo>
                  <a:pt x="0" y="59505"/>
                </a:lnTo>
                <a:lnTo>
                  <a:pt x="29668" y="53667"/>
                </a:lnTo>
                <a:cubicBezTo>
                  <a:pt x="42917" y="48204"/>
                  <a:pt x="54850" y="40299"/>
                  <a:pt x="64870" y="30532"/>
                </a:cubicBezTo>
                <a:lnTo>
                  <a:pt x="85989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자유형: 도형 30">
            <a:extLst>
              <a:ext uri="{FF2B5EF4-FFF2-40B4-BE49-F238E27FC236}">
                <a16:creationId xmlns:a16="http://schemas.microsoft.com/office/drawing/2014/main" id="{CF6DE0E8-3EF0-4EEA-AD3F-7B3D7DD3B5EF}"/>
              </a:ext>
            </a:extLst>
          </p:cNvPr>
          <p:cNvSpPr/>
          <p:nvPr/>
        </p:nvSpPr>
        <p:spPr>
          <a:xfrm>
            <a:off x="8942780" y="1472637"/>
            <a:ext cx="63511" cy="28080"/>
          </a:xfrm>
          <a:custGeom>
            <a:avLst/>
            <a:gdLst>
              <a:gd name="connsiteX0" fmla="*/ 0 w 63511"/>
              <a:gd name="connsiteY0" fmla="*/ 0 h 28080"/>
              <a:gd name="connsiteX1" fmla="*/ 33843 w 63511"/>
              <a:gd name="connsiteY1" fmla="*/ 22242 h 28080"/>
              <a:gd name="connsiteX2" fmla="*/ 63511 w 63511"/>
              <a:gd name="connsiteY2" fmla="*/ 28080 h 28080"/>
              <a:gd name="connsiteX3" fmla="*/ 60463 w 63511"/>
              <a:gd name="connsiteY3" fmla="*/ 28080 h 28080"/>
              <a:gd name="connsiteX4" fmla="*/ 2839 w 63511"/>
              <a:gd name="connsiteY4" fmla="*/ 4211 h 28080"/>
              <a:gd name="connsiteX5" fmla="*/ 0 w 63511"/>
              <a:gd name="connsiteY5" fmla="*/ 0 h 28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3511" h="28080">
                <a:moveTo>
                  <a:pt x="0" y="0"/>
                </a:moveTo>
                <a:lnTo>
                  <a:pt x="33843" y="22242"/>
                </a:lnTo>
                <a:lnTo>
                  <a:pt x="63511" y="28080"/>
                </a:lnTo>
                <a:lnTo>
                  <a:pt x="60463" y="28080"/>
                </a:lnTo>
                <a:cubicBezTo>
                  <a:pt x="37960" y="28080"/>
                  <a:pt x="17586" y="18959"/>
                  <a:pt x="2839" y="4211"/>
                </a:cubicBez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말풍선: 모서리가 둥근 사각형 32">
            <a:extLst>
              <a:ext uri="{FF2B5EF4-FFF2-40B4-BE49-F238E27FC236}">
                <a16:creationId xmlns:a16="http://schemas.microsoft.com/office/drawing/2014/main" id="{BCA832A9-5F50-4DAA-BB31-543421B26177}"/>
              </a:ext>
            </a:extLst>
          </p:cNvPr>
          <p:cNvSpPr/>
          <p:nvPr/>
        </p:nvSpPr>
        <p:spPr>
          <a:xfrm>
            <a:off x="8749365" y="743158"/>
            <a:ext cx="972152" cy="721427"/>
          </a:xfrm>
          <a:prstGeom prst="wedgeRoundRectCallout">
            <a:avLst>
              <a:gd name="adj1" fmla="val -40635"/>
              <a:gd name="adj2" fmla="val 65168"/>
              <a:gd name="adj3" fmla="val 16667"/>
            </a:avLst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6640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7A3E4140-566A-4A59-A726-9FC73301E171}"/>
              </a:ext>
            </a:extLst>
          </p:cNvPr>
          <p:cNvSpPr/>
          <p:nvPr/>
        </p:nvSpPr>
        <p:spPr>
          <a:xfrm flipH="1">
            <a:off x="-1" y="0"/>
            <a:ext cx="12192001" cy="6858000"/>
          </a:xfrm>
          <a:prstGeom prst="rtTriangle">
            <a:avLst/>
          </a:prstGeom>
          <a:solidFill>
            <a:srgbClr val="EDF3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802D652-8DA4-4B2E-9E70-239C72C5BFA9}"/>
              </a:ext>
            </a:extLst>
          </p:cNvPr>
          <p:cNvSpPr/>
          <p:nvPr/>
        </p:nvSpPr>
        <p:spPr>
          <a:xfrm>
            <a:off x="367589" y="897294"/>
            <a:ext cx="1161177" cy="308113"/>
          </a:xfrm>
          <a:prstGeom prst="rect">
            <a:avLst/>
          </a:prstGeom>
          <a:solidFill>
            <a:srgbClr val="6261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제목 2">
            <a:extLst>
              <a:ext uri="{FF2B5EF4-FFF2-40B4-BE49-F238E27FC236}">
                <a16:creationId xmlns:a16="http://schemas.microsoft.com/office/drawing/2014/main" id="{196D8DA2-FE08-494C-8FBF-552D90598633}"/>
              </a:ext>
            </a:extLst>
          </p:cNvPr>
          <p:cNvSpPr txBox="1">
            <a:spLocks/>
          </p:cNvSpPr>
          <p:nvPr/>
        </p:nvSpPr>
        <p:spPr>
          <a:xfrm>
            <a:off x="221559" y="243177"/>
            <a:ext cx="1453237" cy="1110615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rgbClr val="44424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j-cs"/>
              </a:defRPr>
            </a:lvl1pPr>
          </a:lstStyle>
          <a:p>
            <a:pPr algn="ctr"/>
            <a:r>
              <a:rPr lang="ko-KR" altLang="en-US" sz="40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목차</a:t>
            </a:r>
            <a:br>
              <a:rPr lang="en-US" altLang="ko-KR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</a:br>
            <a:r>
              <a:rPr lang="en-US" altLang="ko-KR" sz="2400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INDEX</a:t>
            </a:r>
            <a:endParaRPr lang="ko-KR" altLang="en-US" dirty="0">
              <a:solidFill>
                <a:schemeClr val="bg1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86E91CBE-9C61-4608-B9A6-10F5753FE491}"/>
              </a:ext>
            </a:extLst>
          </p:cNvPr>
          <p:cNvGrpSpPr/>
          <p:nvPr/>
        </p:nvGrpSpPr>
        <p:grpSpPr>
          <a:xfrm>
            <a:off x="5632176" y="0"/>
            <a:ext cx="927649" cy="6853362"/>
            <a:chOff x="6221897" y="0"/>
            <a:chExt cx="927649" cy="6853362"/>
          </a:xfrm>
          <a:solidFill>
            <a:srgbClr val="797F93"/>
          </a:solidFill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4DEE36F5-E186-48B4-AA42-F478953CDF38}"/>
                </a:ext>
              </a:extLst>
            </p:cNvPr>
            <p:cNvGrpSpPr/>
            <p:nvPr/>
          </p:nvGrpSpPr>
          <p:grpSpPr>
            <a:xfrm flipH="1">
              <a:off x="6758608" y="0"/>
              <a:ext cx="390938" cy="4172720"/>
              <a:chOff x="6758608" y="0"/>
              <a:chExt cx="390938" cy="4172720"/>
            </a:xfrm>
            <a:grpFill/>
          </p:grpSpPr>
          <p:sp>
            <p:nvSpPr>
              <p:cNvPr id="13" name="화살표: 오각형 12">
                <a:extLst>
                  <a:ext uri="{FF2B5EF4-FFF2-40B4-BE49-F238E27FC236}">
                    <a16:creationId xmlns:a16="http://schemas.microsoft.com/office/drawing/2014/main" id="{55D1CB89-C198-4E5A-BCB2-6900AE07B61E}"/>
                  </a:ext>
                </a:extLst>
              </p:cNvPr>
              <p:cNvSpPr/>
              <p:nvPr/>
            </p:nvSpPr>
            <p:spPr>
              <a:xfrm rot="5400000">
                <a:off x="4986129" y="1772479"/>
                <a:ext cx="3935896" cy="390938"/>
              </a:xfrm>
              <a:prstGeom prst="homePlate">
                <a:avLst>
                  <a:gd name="adj" fmla="val 53846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dirty="0"/>
              </a:p>
            </p:txBody>
          </p:sp>
          <p:sp>
            <p:nvSpPr>
              <p:cNvPr id="14" name="직각 삼각형 13">
                <a:extLst>
                  <a:ext uri="{FF2B5EF4-FFF2-40B4-BE49-F238E27FC236}">
                    <a16:creationId xmlns:a16="http://schemas.microsoft.com/office/drawing/2014/main" id="{1BF86918-B313-4356-8407-05027F72C1B3}"/>
                  </a:ext>
                </a:extLst>
              </p:cNvPr>
              <p:cNvSpPr/>
              <p:nvPr/>
            </p:nvSpPr>
            <p:spPr>
              <a:xfrm rot="10800000" flipH="1">
                <a:off x="6758608" y="3723215"/>
                <a:ext cx="390937" cy="449505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B57CA7AB-97BB-4B0F-9C2C-F419D577C11C}"/>
                </a:ext>
              </a:extLst>
            </p:cNvPr>
            <p:cNvGrpSpPr/>
            <p:nvPr/>
          </p:nvGrpSpPr>
          <p:grpSpPr>
            <a:xfrm rot="10800000" flipH="1">
              <a:off x="6221897" y="2680642"/>
              <a:ext cx="390938" cy="4172720"/>
              <a:chOff x="6758608" y="0"/>
              <a:chExt cx="390938" cy="4172720"/>
            </a:xfrm>
            <a:grpFill/>
          </p:grpSpPr>
          <p:sp>
            <p:nvSpPr>
              <p:cNvPr id="11" name="화살표: 오각형 10">
                <a:extLst>
                  <a:ext uri="{FF2B5EF4-FFF2-40B4-BE49-F238E27FC236}">
                    <a16:creationId xmlns:a16="http://schemas.microsoft.com/office/drawing/2014/main" id="{6D4AFC1A-63E7-4102-A58D-5E12ECC6902D}"/>
                  </a:ext>
                </a:extLst>
              </p:cNvPr>
              <p:cNvSpPr/>
              <p:nvPr/>
            </p:nvSpPr>
            <p:spPr>
              <a:xfrm rot="5400000">
                <a:off x="4986129" y="1772479"/>
                <a:ext cx="3935896" cy="390938"/>
              </a:xfrm>
              <a:prstGeom prst="homePlate">
                <a:avLst>
                  <a:gd name="adj" fmla="val 53846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직각 삼각형 11">
                <a:extLst>
                  <a:ext uri="{FF2B5EF4-FFF2-40B4-BE49-F238E27FC236}">
                    <a16:creationId xmlns:a16="http://schemas.microsoft.com/office/drawing/2014/main" id="{A437DBD9-3564-42C4-8E96-029504104990}"/>
                  </a:ext>
                </a:extLst>
              </p:cNvPr>
              <p:cNvSpPr/>
              <p:nvPr/>
            </p:nvSpPr>
            <p:spPr>
              <a:xfrm rot="10800000" flipH="1">
                <a:off x="6758608" y="3723215"/>
                <a:ext cx="390937" cy="449505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571BDD7-D0C9-4F87-AECE-1A06154DB947}"/>
              </a:ext>
            </a:extLst>
          </p:cNvPr>
          <p:cNvSpPr/>
          <p:nvPr/>
        </p:nvSpPr>
        <p:spPr>
          <a:xfrm>
            <a:off x="6583020" y="243177"/>
            <a:ext cx="6096000" cy="202395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rgbClr val="44424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개발 동기</a:t>
            </a:r>
            <a:endParaRPr lang="en-US" altLang="ko-KR" b="1" dirty="0">
              <a:solidFill>
                <a:srgbClr val="444242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44424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1) </a:t>
            </a:r>
            <a:r>
              <a:rPr lang="ko-KR" altLang="en-US" sz="1600" dirty="0">
                <a:solidFill>
                  <a:srgbClr val="44424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코로나로 인해 변한 사회 상황 분석</a:t>
            </a:r>
            <a:endParaRPr lang="en-US" altLang="ko-KR" sz="1600" dirty="0">
              <a:solidFill>
                <a:srgbClr val="444242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44424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2) </a:t>
            </a:r>
            <a:r>
              <a:rPr lang="ko-KR" altLang="en-US" sz="1600" dirty="0">
                <a:solidFill>
                  <a:srgbClr val="44424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최근 유행 목록 분석</a:t>
            </a:r>
            <a:endParaRPr lang="en-US" altLang="ko-KR" sz="1600" dirty="0">
              <a:solidFill>
                <a:srgbClr val="444242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ko-KR" altLang="en-US" dirty="0">
              <a:solidFill>
                <a:srgbClr val="444242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rgbClr val="44424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착안</a:t>
            </a:r>
            <a:endParaRPr lang="en-US" altLang="ko-KR" b="1" dirty="0">
              <a:solidFill>
                <a:srgbClr val="444242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29A717F-5520-46CD-AEB2-F6FF3C29C570}"/>
              </a:ext>
            </a:extLst>
          </p:cNvPr>
          <p:cNvSpPr txBox="1"/>
          <p:nvPr/>
        </p:nvSpPr>
        <p:spPr>
          <a:xfrm>
            <a:off x="6042992" y="59634"/>
            <a:ext cx="66592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</a:t>
            </a:r>
          </a:p>
          <a:p>
            <a:pPr algn="ctr"/>
            <a:endParaRPr lang="en-US" altLang="ko-KR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/>
            <a:endParaRPr lang="en-US" altLang="ko-KR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/>
            <a:endParaRPr lang="en-US" altLang="ko-KR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/>
            <a:endParaRPr lang="en-US" altLang="ko-KR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73653E0-3D1E-46C4-B636-83DC2BEA6720}"/>
              </a:ext>
            </a:extLst>
          </p:cNvPr>
          <p:cNvSpPr txBox="1"/>
          <p:nvPr/>
        </p:nvSpPr>
        <p:spPr>
          <a:xfrm>
            <a:off x="6025530" y="2909878"/>
            <a:ext cx="6659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III</a:t>
            </a:r>
            <a:endParaRPr lang="ko-KR" altLang="en-US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BED116F-7F64-4F50-A6DB-B581727CCA9C}"/>
              </a:ext>
            </a:extLst>
          </p:cNvPr>
          <p:cNvSpPr/>
          <p:nvPr/>
        </p:nvSpPr>
        <p:spPr>
          <a:xfrm>
            <a:off x="6221103" y="1967948"/>
            <a:ext cx="3097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II</a:t>
            </a:r>
            <a:endParaRPr lang="ko-KR" altLang="en-US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9A990D8-65BD-48F4-BF79-8BFAEC494B76}"/>
              </a:ext>
            </a:extLst>
          </p:cNvPr>
          <p:cNvSpPr txBox="1"/>
          <p:nvPr/>
        </p:nvSpPr>
        <p:spPr>
          <a:xfrm>
            <a:off x="5502963" y="3221028"/>
            <a:ext cx="6659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IV</a:t>
            </a:r>
            <a:endParaRPr lang="ko-KR" altLang="en-US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AE7C05E-1504-4BFC-92CE-7DA348BB6BF3}"/>
              </a:ext>
            </a:extLst>
          </p:cNvPr>
          <p:cNvSpPr txBox="1"/>
          <p:nvPr/>
        </p:nvSpPr>
        <p:spPr>
          <a:xfrm>
            <a:off x="5502963" y="5018638"/>
            <a:ext cx="6659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VI</a:t>
            </a:r>
            <a:endParaRPr lang="ko-KR" altLang="en-US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93405B5-E098-4DC9-AB79-25F618358754}"/>
              </a:ext>
            </a:extLst>
          </p:cNvPr>
          <p:cNvSpPr/>
          <p:nvPr/>
        </p:nvSpPr>
        <p:spPr>
          <a:xfrm>
            <a:off x="4184892" y="3109115"/>
            <a:ext cx="4796255" cy="467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b="1" dirty="0">
                <a:solidFill>
                  <a:srgbClr val="44424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기존 </a:t>
            </a:r>
            <a:r>
              <a:rPr lang="ko-KR" altLang="en-US" b="1" dirty="0" err="1">
                <a:solidFill>
                  <a:srgbClr val="44424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웹들과의</a:t>
            </a:r>
            <a:r>
              <a:rPr lang="ko-KR" altLang="en-US" b="1" dirty="0">
                <a:solidFill>
                  <a:srgbClr val="44424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b="1" dirty="0" err="1">
                <a:solidFill>
                  <a:srgbClr val="44424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차별점</a:t>
            </a:r>
            <a:endParaRPr lang="ko-KR" altLang="en-US" b="1" dirty="0">
              <a:solidFill>
                <a:srgbClr val="444242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5850A51-A32C-4E86-B458-76CB3AF91090}"/>
              </a:ext>
            </a:extLst>
          </p:cNvPr>
          <p:cNvSpPr/>
          <p:nvPr/>
        </p:nvSpPr>
        <p:spPr>
          <a:xfrm>
            <a:off x="834426" y="5210719"/>
            <a:ext cx="4796255" cy="15681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b="1" dirty="0">
                <a:solidFill>
                  <a:srgbClr val="44424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향후 개발 계획</a:t>
            </a:r>
            <a:endParaRPr lang="en-US" altLang="ko-KR" b="1" dirty="0">
              <a:solidFill>
                <a:srgbClr val="444242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342900" indent="-342900" algn="r">
              <a:lnSpc>
                <a:spcPct val="150000"/>
              </a:lnSpc>
              <a:buAutoNum type="arabicParenR"/>
            </a:pPr>
            <a:r>
              <a:rPr lang="ko-KR" altLang="en-US" sz="1600" dirty="0">
                <a:solidFill>
                  <a:srgbClr val="44424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개인 프로필</a:t>
            </a:r>
            <a:endParaRPr lang="en-US" altLang="ko-KR" sz="1600" dirty="0">
              <a:solidFill>
                <a:srgbClr val="444242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342900" indent="-342900" algn="r">
              <a:lnSpc>
                <a:spcPct val="150000"/>
              </a:lnSpc>
              <a:buAutoNum type="arabicParenR"/>
            </a:pPr>
            <a:r>
              <a:rPr lang="ko-KR" altLang="en-US" sz="1600" dirty="0">
                <a:solidFill>
                  <a:srgbClr val="44424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실시간 스트리밍 기능</a:t>
            </a:r>
            <a:endParaRPr lang="en-US" altLang="ko-KR" sz="1600" dirty="0">
              <a:solidFill>
                <a:srgbClr val="444242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342900" indent="-342900" algn="r">
              <a:lnSpc>
                <a:spcPct val="150000"/>
              </a:lnSpc>
              <a:buAutoNum type="arabicParenR"/>
            </a:pPr>
            <a:r>
              <a:rPr lang="ko-KR" altLang="en-US" sz="1600" dirty="0">
                <a:solidFill>
                  <a:srgbClr val="44424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실시간 채팅 기능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2868135-252F-4A31-B564-71B4601C855B}"/>
              </a:ext>
            </a:extLst>
          </p:cNvPr>
          <p:cNvSpPr txBox="1"/>
          <p:nvPr/>
        </p:nvSpPr>
        <p:spPr>
          <a:xfrm>
            <a:off x="2139776" y="3416280"/>
            <a:ext cx="3469205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b="1" dirty="0">
                <a:solidFill>
                  <a:srgbClr val="44424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사전 준비 및 진행</a:t>
            </a:r>
            <a:endParaRPr lang="en-US" altLang="ko-KR" b="1" dirty="0">
              <a:solidFill>
                <a:srgbClr val="444242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r">
              <a:lnSpc>
                <a:spcPct val="150000"/>
              </a:lnSpc>
            </a:pPr>
            <a:r>
              <a:rPr lang="en-US" altLang="ko-KR" dirty="0">
                <a:solidFill>
                  <a:srgbClr val="44424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	</a:t>
            </a:r>
            <a:r>
              <a:rPr lang="en-US" altLang="ko-KR" sz="1600" dirty="0">
                <a:solidFill>
                  <a:srgbClr val="44424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1)</a:t>
            </a:r>
            <a:r>
              <a:rPr lang="ko-KR" altLang="en-US" sz="1600" dirty="0">
                <a:solidFill>
                  <a:srgbClr val="44424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역할 분담</a:t>
            </a:r>
            <a:endParaRPr lang="en-US" altLang="ko-KR" sz="1600" dirty="0">
              <a:solidFill>
                <a:srgbClr val="444242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r">
              <a:lnSpc>
                <a:spcPct val="150000"/>
              </a:lnSpc>
            </a:pPr>
            <a:r>
              <a:rPr lang="en-US" altLang="ko-KR" sz="1600" dirty="0">
                <a:solidFill>
                  <a:srgbClr val="44424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	2)</a:t>
            </a:r>
            <a:r>
              <a:rPr lang="ko-KR" altLang="en-US" sz="1600" dirty="0">
                <a:solidFill>
                  <a:srgbClr val="44424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회의 내용 및 기록</a:t>
            </a:r>
            <a:endParaRPr lang="en-US" altLang="ko-KR" sz="1600" dirty="0">
              <a:solidFill>
                <a:srgbClr val="444242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r"/>
            <a:endParaRPr lang="ko-KR" altLang="en-US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91D1498-DDCE-49A2-98D3-34B424909728}"/>
              </a:ext>
            </a:extLst>
          </p:cNvPr>
          <p:cNvSpPr/>
          <p:nvPr/>
        </p:nvSpPr>
        <p:spPr>
          <a:xfrm>
            <a:off x="823881" y="4894497"/>
            <a:ext cx="4796255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endParaRPr lang="en-US" altLang="ko-KR" dirty="0">
              <a:solidFill>
                <a:srgbClr val="444242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58163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타원 152">
            <a:extLst>
              <a:ext uri="{FF2B5EF4-FFF2-40B4-BE49-F238E27FC236}">
                <a16:creationId xmlns:a16="http://schemas.microsoft.com/office/drawing/2014/main" id="{310A9BEC-8EE3-41BD-A151-99574E7CA963}"/>
              </a:ext>
            </a:extLst>
          </p:cNvPr>
          <p:cNvSpPr/>
          <p:nvPr/>
        </p:nvSpPr>
        <p:spPr>
          <a:xfrm>
            <a:off x="152396" y="1210234"/>
            <a:ext cx="45719" cy="4571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4" name="타원 153">
            <a:extLst>
              <a:ext uri="{FF2B5EF4-FFF2-40B4-BE49-F238E27FC236}">
                <a16:creationId xmlns:a16="http://schemas.microsoft.com/office/drawing/2014/main" id="{CB9190A3-4D08-41AE-9514-AF6575647146}"/>
              </a:ext>
            </a:extLst>
          </p:cNvPr>
          <p:cNvSpPr/>
          <p:nvPr/>
        </p:nvSpPr>
        <p:spPr>
          <a:xfrm>
            <a:off x="645455" y="1210234"/>
            <a:ext cx="45719" cy="4571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5" name="타원 154">
            <a:extLst>
              <a:ext uri="{FF2B5EF4-FFF2-40B4-BE49-F238E27FC236}">
                <a16:creationId xmlns:a16="http://schemas.microsoft.com/office/drawing/2014/main" id="{10F0BFA9-DE93-42E0-BAD9-DEB6E8008231}"/>
              </a:ext>
            </a:extLst>
          </p:cNvPr>
          <p:cNvSpPr/>
          <p:nvPr/>
        </p:nvSpPr>
        <p:spPr>
          <a:xfrm>
            <a:off x="645454" y="1210234"/>
            <a:ext cx="45719" cy="4571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6" name="타원 155">
            <a:extLst>
              <a:ext uri="{FF2B5EF4-FFF2-40B4-BE49-F238E27FC236}">
                <a16:creationId xmlns:a16="http://schemas.microsoft.com/office/drawing/2014/main" id="{49E6BDEC-0953-4AFD-AA3C-AFF28AFD0B68}"/>
              </a:ext>
            </a:extLst>
          </p:cNvPr>
          <p:cNvSpPr/>
          <p:nvPr/>
        </p:nvSpPr>
        <p:spPr>
          <a:xfrm>
            <a:off x="1138513" y="1210234"/>
            <a:ext cx="45719" cy="4571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7" name="타원 156">
            <a:extLst>
              <a:ext uri="{FF2B5EF4-FFF2-40B4-BE49-F238E27FC236}">
                <a16:creationId xmlns:a16="http://schemas.microsoft.com/office/drawing/2014/main" id="{CE1C7BE3-2987-4414-94E5-9D9ED740FFC1}"/>
              </a:ext>
            </a:extLst>
          </p:cNvPr>
          <p:cNvSpPr/>
          <p:nvPr/>
        </p:nvSpPr>
        <p:spPr>
          <a:xfrm>
            <a:off x="1138512" y="1210234"/>
            <a:ext cx="45719" cy="4571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8" name="타원 157">
            <a:extLst>
              <a:ext uri="{FF2B5EF4-FFF2-40B4-BE49-F238E27FC236}">
                <a16:creationId xmlns:a16="http://schemas.microsoft.com/office/drawing/2014/main" id="{6D88A9D3-A07B-488A-BE5C-98DAA9F5A6B1}"/>
              </a:ext>
            </a:extLst>
          </p:cNvPr>
          <p:cNvSpPr/>
          <p:nvPr/>
        </p:nvSpPr>
        <p:spPr>
          <a:xfrm>
            <a:off x="1631571" y="1210234"/>
            <a:ext cx="45719" cy="4571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9" name="타원 158">
            <a:extLst>
              <a:ext uri="{FF2B5EF4-FFF2-40B4-BE49-F238E27FC236}">
                <a16:creationId xmlns:a16="http://schemas.microsoft.com/office/drawing/2014/main" id="{B9D304B8-E8BF-48CE-B8C3-0862E683AEE0}"/>
              </a:ext>
            </a:extLst>
          </p:cNvPr>
          <p:cNvSpPr/>
          <p:nvPr/>
        </p:nvSpPr>
        <p:spPr>
          <a:xfrm>
            <a:off x="1633359" y="1210234"/>
            <a:ext cx="45719" cy="4571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0" name="타원 159">
            <a:extLst>
              <a:ext uri="{FF2B5EF4-FFF2-40B4-BE49-F238E27FC236}">
                <a16:creationId xmlns:a16="http://schemas.microsoft.com/office/drawing/2014/main" id="{DEF34811-98E4-44E0-88AA-87A3A970C310}"/>
              </a:ext>
            </a:extLst>
          </p:cNvPr>
          <p:cNvSpPr/>
          <p:nvPr/>
        </p:nvSpPr>
        <p:spPr>
          <a:xfrm>
            <a:off x="2126418" y="1210234"/>
            <a:ext cx="45719" cy="4571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1" name="타원 160">
            <a:extLst>
              <a:ext uri="{FF2B5EF4-FFF2-40B4-BE49-F238E27FC236}">
                <a16:creationId xmlns:a16="http://schemas.microsoft.com/office/drawing/2014/main" id="{B052828B-E1BF-44E8-8A95-A678B8A5134A}"/>
              </a:ext>
            </a:extLst>
          </p:cNvPr>
          <p:cNvSpPr/>
          <p:nvPr/>
        </p:nvSpPr>
        <p:spPr>
          <a:xfrm>
            <a:off x="2126417" y="1210234"/>
            <a:ext cx="45719" cy="4571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2" name="타원 161">
            <a:extLst>
              <a:ext uri="{FF2B5EF4-FFF2-40B4-BE49-F238E27FC236}">
                <a16:creationId xmlns:a16="http://schemas.microsoft.com/office/drawing/2014/main" id="{D8BFB8FF-66B2-4F03-8EE9-55220B7C7756}"/>
              </a:ext>
            </a:extLst>
          </p:cNvPr>
          <p:cNvSpPr/>
          <p:nvPr/>
        </p:nvSpPr>
        <p:spPr>
          <a:xfrm>
            <a:off x="2619476" y="1210234"/>
            <a:ext cx="45719" cy="4571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3" name="타원 162">
            <a:extLst>
              <a:ext uri="{FF2B5EF4-FFF2-40B4-BE49-F238E27FC236}">
                <a16:creationId xmlns:a16="http://schemas.microsoft.com/office/drawing/2014/main" id="{9ABE568A-76A0-4D79-960E-7D2C258F487B}"/>
              </a:ext>
            </a:extLst>
          </p:cNvPr>
          <p:cNvSpPr/>
          <p:nvPr/>
        </p:nvSpPr>
        <p:spPr>
          <a:xfrm>
            <a:off x="2619475" y="1210234"/>
            <a:ext cx="45719" cy="4571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4" name="타원 163">
            <a:extLst>
              <a:ext uri="{FF2B5EF4-FFF2-40B4-BE49-F238E27FC236}">
                <a16:creationId xmlns:a16="http://schemas.microsoft.com/office/drawing/2014/main" id="{B026E43C-ABF4-48AA-B91E-E35102E037E0}"/>
              </a:ext>
            </a:extLst>
          </p:cNvPr>
          <p:cNvSpPr/>
          <p:nvPr/>
        </p:nvSpPr>
        <p:spPr>
          <a:xfrm>
            <a:off x="3112534" y="1210234"/>
            <a:ext cx="45719" cy="4571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5" name="타원 164">
            <a:extLst>
              <a:ext uri="{FF2B5EF4-FFF2-40B4-BE49-F238E27FC236}">
                <a16:creationId xmlns:a16="http://schemas.microsoft.com/office/drawing/2014/main" id="{F2CF8E95-7CB2-4E84-8FAC-5982418FA621}"/>
              </a:ext>
            </a:extLst>
          </p:cNvPr>
          <p:cNvSpPr/>
          <p:nvPr/>
        </p:nvSpPr>
        <p:spPr>
          <a:xfrm>
            <a:off x="3115212" y="1210234"/>
            <a:ext cx="45719" cy="4571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6" name="타원 165">
            <a:extLst>
              <a:ext uri="{FF2B5EF4-FFF2-40B4-BE49-F238E27FC236}">
                <a16:creationId xmlns:a16="http://schemas.microsoft.com/office/drawing/2014/main" id="{06DCACEE-479C-4597-AFDC-C3EF57609F9F}"/>
              </a:ext>
            </a:extLst>
          </p:cNvPr>
          <p:cNvSpPr/>
          <p:nvPr/>
        </p:nvSpPr>
        <p:spPr>
          <a:xfrm>
            <a:off x="3608271" y="1210234"/>
            <a:ext cx="45719" cy="4571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7" name="타원 166">
            <a:extLst>
              <a:ext uri="{FF2B5EF4-FFF2-40B4-BE49-F238E27FC236}">
                <a16:creationId xmlns:a16="http://schemas.microsoft.com/office/drawing/2014/main" id="{484D1038-1656-4299-9729-C11ED70ECC50}"/>
              </a:ext>
            </a:extLst>
          </p:cNvPr>
          <p:cNvSpPr/>
          <p:nvPr/>
        </p:nvSpPr>
        <p:spPr>
          <a:xfrm>
            <a:off x="3608270" y="1210234"/>
            <a:ext cx="45719" cy="4571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8" name="타원 167">
            <a:extLst>
              <a:ext uri="{FF2B5EF4-FFF2-40B4-BE49-F238E27FC236}">
                <a16:creationId xmlns:a16="http://schemas.microsoft.com/office/drawing/2014/main" id="{DF33674F-9FA2-4FA1-AF41-D565E2FDC7D4}"/>
              </a:ext>
            </a:extLst>
          </p:cNvPr>
          <p:cNvSpPr/>
          <p:nvPr/>
        </p:nvSpPr>
        <p:spPr>
          <a:xfrm>
            <a:off x="4101329" y="1210234"/>
            <a:ext cx="45719" cy="4571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9" name="타원 168">
            <a:extLst>
              <a:ext uri="{FF2B5EF4-FFF2-40B4-BE49-F238E27FC236}">
                <a16:creationId xmlns:a16="http://schemas.microsoft.com/office/drawing/2014/main" id="{6D200B29-71F9-4DAE-BEDE-EA193583CE9B}"/>
              </a:ext>
            </a:extLst>
          </p:cNvPr>
          <p:cNvSpPr/>
          <p:nvPr/>
        </p:nvSpPr>
        <p:spPr>
          <a:xfrm>
            <a:off x="4101328" y="1210234"/>
            <a:ext cx="45719" cy="4571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0" name="타원 169">
            <a:extLst>
              <a:ext uri="{FF2B5EF4-FFF2-40B4-BE49-F238E27FC236}">
                <a16:creationId xmlns:a16="http://schemas.microsoft.com/office/drawing/2014/main" id="{34FE056F-AB2C-4660-83FC-12F67AC316EA}"/>
              </a:ext>
            </a:extLst>
          </p:cNvPr>
          <p:cNvSpPr/>
          <p:nvPr/>
        </p:nvSpPr>
        <p:spPr>
          <a:xfrm>
            <a:off x="4594387" y="1210234"/>
            <a:ext cx="45719" cy="4571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1" name="타원 170">
            <a:extLst>
              <a:ext uri="{FF2B5EF4-FFF2-40B4-BE49-F238E27FC236}">
                <a16:creationId xmlns:a16="http://schemas.microsoft.com/office/drawing/2014/main" id="{CDC664F8-AE90-4763-9C6D-3EABF2FB70E9}"/>
              </a:ext>
            </a:extLst>
          </p:cNvPr>
          <p:cNvSpPr/>
          <p:nvPr/>
        </p:nvSpPr>
        <p:spPr>
          <a:xfrm>
            <a:off x="4596175" y="1210234"/>
            <a:ext cx="45719" cy="4571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2" name="타원 171">
            <a:extLst>
              <a:ext uri="{FF2B5EF4-FFF2-40B4-BE49-F238E27FC236}">
                <a16:creationId xmlns:a16="http://schemas.microsoft.com/office/drawing/2014/main" id="{2989B402-8A21-4E64-92AD-DE26880F37F5}"/>
              </a:ext>
            </a:extLst>
          </p:cNvPr>
          <p:cNvSpPr/>
          <p:nvPr/>
        </p:nvSpPr>
        <p:spPr>
          <a:xfrm>
            <a:off x="5089234" y="1210234"/>
            <a:ext cx="45719" cy="4571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3" name="타원 172">
            <a:extLst>
              <a:ext uri="{FF2B5EF4-FFF2-40B4-BE49-F238E27FC236}">
                <a16:creationId xmlns:a16="http://schemas.microsoft.com/office/drawing/2014/main" id="{44150ED9-DE74-46E6-962F-553EF9E5EDC9}"/>
              </a:ext>
            </a:extLst>
          </p:cNvPr>
          <p:cNvSpPr/>
          <p:nvPr/>
        </p:nvSpPr>
        <p:spPr>
          <a:xfrm>
            <a:off x="5089233" y="1210234"/>
            <a:ext cx="45719" cy="4571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4" name="타원 173">
            <a:extLst>
              <a:ext uri="{FF2B5EF4-FFF2-40B4-BE49-F238E27FC236}">
                <a16:creationId xmlns:a16="http://schemas.microsoft.com/office/drawing/2014/main" id="{E68F5F6C-D13A-43DD-B7F8-14DE78D37B27}"/>
              </a:ext>
            </a:extLst>
          </p:cNvPr>
          <p:cNvSpPr/>
          <p:nvPr/>
        </p:nvSpPr>
        <p:spPr>
          <a:xfrm>
            <a:off x="5582292" y="1210234"/>
            <a:ext cx="45719" cy="4571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5" name="타원 174">
            <a:extLst>
              <a:ext uri="{FF2B5EF4-FFF2-40B4-BE49-F238E27FC236}">
                <a16:creationId xmlns:a16="http://schemas.microsoft.com/office/drawing/2014/main" id="{735FE588-4644-4630-875F-F4677C52F007}"/>
              </a:ext>
            </a:extLst>
          </p:cNvPr>
          <p:cNvSpPr/>
          <p:nvPr/>
        </p:nvSpPr>
        <p:spPr>
          <a:xfrm>
            <a:off x="5582291" y="1210234"/>
            <a:ext cx="45719" cy="4571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6" name="타원 175">
            <a:extLst>
              <a:ext uri="{FF2B5EF4-FFF2-40B4-BE49-F238E27FC236}">
                <a16:creationId xmlns:a16="http://schemas.microsoft.com/office/drawing/2014/main" id="{2377CCD3-8D20-4E24-BC74-6AE6B5EB0B5C}"/>
              </a:ext>
            </a:extLst>
          </p:cNvPr>
          <p:cNvSpPr/>
          <p:nvPr/>
        </p:nvSpPr>
        <p:spPr>
          <a:xfrm>
            <a:off x="6075350" y="1210234"/>
            <a:ext cx="45719" cy="4571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7" name="타원 176">
            <a:extLst>
              <a:ext uri="{FF2B5EF4-FFF2-40B4-BE49-F238E27FC236}">
                <a16:creationId xmlns:a16="http://schemas.microsoft.com/office/drawing/2014/main" id="{A563763B-D34D-4754-A79D-2ACBC2648D25}"/>
              </a:ext>
            </a:extLst>
          </p:cNvPr>
          <p:cNvSpPr/>
          <p:nvPr/>
        </p:nvSpPr>
        <p:spPr>
          <a:xfrm>
            <a:off x="6073528" y="1210234"/>
            <a:ext cx="45719" cy="4571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8" name="타원 177">
            <a:extLst>
              <a:ext uri="{FF2B5EF4-FFF2-40B4-BE49-F238E27FC236}">
                <a16:creationId xmlns:a16="http://schemas.microsoft.com/office/drawing/2014/main" id="{FCA06A7B-293E-4341-B75B-82A45ACD4CF4}"/>
              </a:ext>
            </a:extLst>
          </p:cNvPr>
          <p:cNvSpPr/>
          <p:nvPr/>
        </p:nvSpPr>
        <p:spPr>
          <a:xfrm>
            <a:off x="6566587" y="1210234"/>
            <a:ext cx="45719" cy="4571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9" name="타원 178">
            <a:extLst>
              <a:ext uri="{FF2B5EF4-FFF2-40B4-BE49-F238E27FC236}">
                <a16:creationId xmlns:a16="http://schemas.microsoft.com/office/drawing/2014/main" id="{BF1B05E0-09BD-4E8A-80F8-7B17F0C291C8}"/>
              </a:ext>
            </a:extLst>
          </p:cNvPr>
          <p:cNvSpPr/>
          <p:nvPr/>
        </p:nvSpPr>
        <p:spPr>
          <a:xfrm>
            <a:off x="6566586" y="1210234"/>
            <a:ext cx="45719" cy="4571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0" name="타원 179">
            <a:extLst>
              <a:ext uri="{FF2B5EF4-FFF2-40B4-BE49-F238E27FC236}">
                <a16:creationId xmlns:a16="http://schemas.microsoft.com/office/drawing/2014/main" id="{4C9BC0A4-9219-4DD3-9D05-D5951A8E178B}"/>
              </a:ext>
            </a:extLst>
          </p:cNvPr>
          <p:cNvSpPr/>
          <p:nvPr/>
        </p:nvSpPr>
        <p:spPr>
          <a:xfrm>
            <a:off x="7059645" y="1210234"/>
            <a:ext cx="45719" cy="4571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1" name="타원 180">
            <a:extLst>
              <a:ext uri="{FF2B5EF4-FFF2-40B4-BE49-F238E27FC236}">
                <a16:creationId xmlns:a16="http://schemas.microsoft.com/office/drawing/2014/main" id="{E7DEDA1E-C349-45B9-B0C6-9AF0506E89E3}"/>
              </a:ext>
            </a:extLst>
          </p:cNvPr>
          <p:cNvSpPr/>
          <p:nvPr/>
        </p:nvSpPr>
        <p:spPr>
          <a:xfrm>
            <a:off x="7059644" y="1210234"/>
            <a:ext cx="45719" cy="4571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2" name="타원 181">
            <a:extLst>
              <a:ext uri="{FF2B5EF4-FFF2-40B4-BE49-F238E27FC236}">
                <a16:creationId xmlns:a16="http://schemas.microsoft.com/office/drawing/2014/main" id="{6CEB1E1E-CD4C-4F1C-A722-AFA58153B0C9}"/>
              </a:ext>
            </a:extLst>
          </p:cNvPr>
          <p:cNvSpPr/>
          <p:nvPr/>
        </p:nvSpPr>
        <p:spPr>
          <a:xfrm>
            <a:off x="7552703" y="1210234"/>
            <a:ext cx="45719" cy="4571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3" name="타원 182">
            <a:extLst>
              <a:ext uri="{FF2B5EF4-FFF2-40B4-BE49-F238E27FC236}">
                <a16:creationId xmlns:a16="http://schemas.microsoft.com/office/drawing/2014/main" id="{A678703A-F0A8-4317-993D-A0028F83C18E}"/>
              </a:ext>
            </a:extLst>
          </p:cNvPr>
          <p:cNvSpPr/>
          <p:nvPr/>
        </p:nvSpPr>
        <p:spPr>
          <a:xfrm>
            <a:off x="7554491" y="1210234"/>
            <a:ext cx="45719" cy="4571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4" name="타원 183">
            <a:extLst>
              <a:ext uri="{FF2B5EF4-FFF2-40B4-BE49-F238E27FC236}">
                <a16:creationId xmlns:a16="http://schemas.microsoft.com/office/drawing/2014/main" id="{B77EE02F-21F7-4018-88AE-468AC172FA01}"/>
              </a:ext>
            </a:extLst>
          </p:cNvPr>
          <p:cNvSpPr/>
          <p:nvPr/>
        </p:nvSpPr>
        <p:spPr>
          <a:xfrm>
            <a:off x="8047550" y="1210234"/>
            <a:ext cx="45719" cy="4571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5" name="타원 184">
            <a:extLst>
              <a:ext uri="{FF2B5EF4-FFF2-40B4-BE49-F238E27FC236}">
                <a16:creationId xmlns:a16="http://schemas.microsoft.com/office/drawing/2014/main" id="{46BDB8DC-898D-4306-B014-DE23C09B3DC5}"/>
              </a:ext>
            </a:extLst>
          </p:cNvPr>
          <p:cNvSpPr/>
          <p:nvPr/>
        </p:nvSpPr>
        <p:spPr>
          <a:xfrm>
            <a:off x="8047549" y="1210234"/>
            <a:ext cx="45719" cy="4571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6" name="타원 185">
            <a:extLst>
              <a:ext uri="{FF2B5EF4-FFF2-40B4-BE49-F238E27FC236}">
                <a16:creationId xmlns:a16="http://schemas.microsoft.com/office/drawing/2014/main" id="{FDC5EA6A-63C1-4142-9CB9-0EBDE84AE96B}"/>
              </a:ext>
            </a:extLst>
          </p:cNvPr>
          <p:cNvSpPr/>
          <p:nvPr/>
        </p:nvSpPr>
        <p:spPr>
          <a:xfrm>
            <a:off x="8540608" y="1210234"/>
            <a:ext cx="45719" cy="4571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7" name="타원 186">
            <a:extLst>
              <a:ext uri="{FF2B5EF4-FFF2-40B4-BE49-F238E27FC236}">
                <a16:creationId xmlns:a16="http://schemas.microsoft.com/office/drawing/2014/main" id="{F8A2F292-CE05-4DCC-A9D7-10677062B288}"/>
              </a:ext>
            </a:extLst>
          </p:cNvPr>
          <p:cNvSpPr/>
          <p:nvPr/>
        </p:nvSpPr>
        <p:spPr>
          <a:xfrm>
            <a:off x="8540607" y="1210234"/>
            <a:ext cx="45719" cy="4571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8AD7AC03-DB92-4250-881B-9F6BA0BD64CC}"/>
              </a:ext>
            </a:extLst>
          </p:cNvPr>
          <p:cNvSpPr/>
          <p:nvPr/>
        </p:nvSpPr>
        <p:spPr>
          <a:xfrm>
            <a:off x="9033666" y="1210234"/>
            <a:ext cx="45719" cy="4571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AE1524F9-B2ED-42B8-82BC-FDD68DC5F91A}"/>
              </a:ext>
            </a:extLst>
          </p:cNvPr>
          <p:cNvSpPr/>
          <p:nvPr/>
        </p:nvSpPr>
        <p:spPr>
          <a:xfrm>
            <a:off x="9036344" y="1210234"/>
            <a:ext cx="45719" cy="4571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0" name="타원 189">
            <a:extLst>
              <a:ext uri="{FF2B5EF4-FFF2-40B4-BE49-F238E27FC236}">
                <a16:creationId xmlns:a16="http://schemas.microsoft.com/office/drawing/2014/main" id="{EC65DE7F-42B9-47D6-8843-0F0A05A1F417}"/>
              </a:ext>
            </a:extLst>
          </p:cNvPr>
          <p:cNvSpPr/>
          <p:nvPr/>
        </p:nvSpPr>
        <p:spPr>
          <a:xfrm>
            <a:off x="9529403" y="1210234"/>
            <a:ext cx="45719" cy="4571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1" name="타원 190">
            <a:extLst>
              <a:ext uri="{FF2B5EF4-FFF2-40B4-BE49-F238E27FC236}">
                <a16:creationId xmlns:a16="http://schemas.microsoft.com/office/drawing/2014/main" id="{41150EA8-1BE6-4A1C-AE23-0FB1B7778C9D}"/>
              </a:ext>
            </a:extLst>
          </p:cNvPr>
          <p:cNvSpPr/>
          <p:nvPr/>
        </p:nvSpPr>
        <p:spPr>
          <a:xfrm>
            <a:off x="9529402" y="1210234"/>
            <a:ext cx="45719" cy="4571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2" name="타원 191">
            <a:extLst>
              <a:ext uri="{FF2B5EF4-FFF2-40B4-BE49-F238E27FC236}">
                <a16:creationId xmlns:a16="http://schemas.microsoft.com/office/drawing/2014/main" id="{F5E13E90-A3C1-425D-A3FB-FDF144D9CA96}"/>
              </a:ext>
            </a:extLst>
          </p:cNvPr>
          <p:cNvSpPr/>
          <p:nvPr/>
        </p:nvSpPr>
        <p:spPr>
          <a:xfrm>
            <a:off x="10022461" y="1210234"/>
            <a:ext cx="45719" cy="4571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3" name="타원 192">
            <a:extLst>
              <a:ext uri="{FF2B5EF4-FFF2-40B4-BE49-F238E27FC236}">
                <a16:creationId xmlns:a16="http://schemas.microsoft.com/office/drawing/2014/main" id="{2375D72C-8766-42C7-BF5C-5030F0CF4634}"/>
              </a:ext>
            </a:extLst>
          </p:cNvPr>
          <p:cNvSpPr/>
          <p:nvPr/>
        </p:nvSpPr>
        <p:spPr>
          <a:xfrm>
            <a:off x="10022460" y="1210234"/>
            <a:ext cx="45719" cy="4571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4" name="타원 193">
            <a:extLst>
              <a:ext uri="{FF2B5EF4-FFF2-40B4-BE49-F238E27FC236}">
                <a16:creationId xmlns:a16="http://schemas.microsoft.com/office/drawing/2014/main" id="{FD347CFE-9903-4559-8CCD-51C59B031AA2}"/>
              </a:ext>
            </a:extLst>
          </p:cNvPr>
          <p:cNvSpPr/>
          <p:nvPr/>
        </p:nvSpPr>
        <p:spPr>
          <a:xfrm>
            <a:off x="10515519" y="1210234"/>
            <a:ext cx="45719" cy="4571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5" name="타원 194">
            <a:extLst>
              <a:ext uri="{FF2B5EF4-FFF2-40B4-BE49-F238E27FC236}">
                <a16:creationId xmlns:a16="http://schemas.microsoft.com/office/drawing/2014/main" id="{009D09F9-9B47-483F-B9D5-83EA8EDACC7E}"/>
              </a:ext>
            </a:extLst>
          </p:cNvPr>
          <p:cNvSpPr/>
          <p:nvPr/>
        </p:nvSpPr>
        <p:spPr>
          <a:xfrm>
            <a:off x="10517307" y="1210234"/>
            <a:ext cx="45719" cy="4571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6" name="타원 195">
            <a:extLst>
              <a:ext uri="{FF2B5EF4-FFF2-40B4-BE49-F238E27FC236}">
                <a16:creationId xmlns:a16="http://schemas.microsoft.com/office/drawing/2014/main" id="{6187BC88-AAA2-4621-8EB5-42F0A128051B}"/>
              </a:ext>
            </a:extLst>
          </p:cNvPr>
          <p:cNvSpPr/>
          <p:nvPr/>
        </p:nvSpPr>
        <p:spPr>
          <a:xfrm>
            <a:off x="11010366" y="1210234"/>
            <a:ext cx="45719" cy="4571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7" name="타원 196">
            <a:extLst>
              <a:ext uri="{FF2B5EF4-FFF2-40B4-BE49-F238E27FC236}">
                <a16:creationId xmlns:a16="http://schemas.microsoft.com/office/drawing/2014/main" id="{55A6C1B1-4387-4644-B9CF-F44AD5BF860F}"/>
              </a:ext>
            </a:extLst>
          </p:cNvPr>
          <p:cNvSpPr/>
          <p:nvPr/>
        </p:nvSpPr>
        <p:spPr>
          <a:xfrm>
            <a:off x="11010365" y="1210234"/>
            <a:ext cx="45719" cy="4571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8" name="타원 197">
            <a:extLst>
              <a:ext uri="{FF2B5EF4-FFF2-40B4-BE49-F238E27FC236}">
                <a16:creationId xmlns:a16="http://schemas.microsoft.com/office/drawing/2014/main" id="{39C81678-277A-4DE1-8468-B0B6D30D3350}"/>
              </a:ext>
            </a:extLst>
          </p:cNvPr>
          <p:cNvSpPr/>
          <p:nvPr/>
        </p:nvSpPr>
        <p:spPr>
          <a:xfrm>
            <a:off x="11503424" y="1210234"/>
            <a:ext cx="45719" cy="4571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9" name="타원 198">
            <a:extLst>
              <a:ext uri="{FF2B5EF4-FFF2-40B4-BE49-F238E27FC236}">
                <a16:creationId xmlns:a16="http://schemas.microsoft.com/office/drawing/2014/main" id="{56CFC8C0-E6A0-4235-BE7F-3D89E69C0350}"/>
              </a:ext>
            </a:extLst>
          </p:cNvPr>
          <p:cNvSpPr/>
          <p:nvPr/>
        </p:nvSpPr>
        <p:spPr>
          <a:xfrm>
            <a:off x="11503423" y="1210234"/>
            <a:ext cx="45719" cy="4571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0" name="타원 199">
            <a:extLst>
              <a:ext uri="{FF2B5EF4-FFF2-40B4-BE49-F238E27FC236}">
                <a16:creationId xmlns:a16="http://schemas.microsoft.com/office/drawing/2014/main" id="{D4D62A95-7CAF-4D0F-BF8D-633C75F59090}"/>
              </a:ext>
            </a:extLst>
          </p:cNvPr>
          <p:cNvSpPr/>
          <p:nvPr/>
        </p:nvSpPr>
        <p:spPr>
          <a:xfrm>
            <a:off x="11996482" y="1210234"/>
            <a:ext cx="45719" cy="4571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192743"/>
            <a:ext cx="859687" cy="865094"/>
          </a:xfrm>
          <a:prstGeom prst="rect">
            <a:avLst/>
          </a:prstGeom>
          <a:solidFill>
            <a:srgbClr val="0130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420143" y="1214893"/>
            <a:ext cx="4395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</a:t>
            </a:r>
            <a:endParaRPr lang="ko-KR" altLang="en-US" sz="32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913477" y="227152"/>
            <a:ext cx="2642070" cy="796277"/>
            <a:chOff x="859687" y="192743"/>
            <a:chExt cx="2642070" cy="796277"/>
          </a:xfrm>
        </p:grpSpPr>
        <p:sp>
          <p:nvSpPr>
            <p:cNvPr id="3" name="TextBox 2"/>
            <p:cNvSpPr txBox="1"/>
            <p:nvPr/>
          </p:nvSpPr>
          <p:spPr>
            <a:xfrm>
              <a:off x="859687" y="192743"/>
              <a:ext cx="264207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 dirty="0">
                  <a:solidFill>
                    <a:srgbClr val="038AA5"/>
                  </a:solidFill>
                  <a:latin typeface="넥슨Lv2고딕 Bold" panose="00000800000000000000" pitchFamily="2" charset="-127"/>
                  <a:ea typeface="넥슨Lv2고딕 Bold" panose="00000800000000000000" pitchFamily="2" charset="-127"/>
                  <a:cs typeface="맑은 고딕 Semilight" panose="020B0502040204020203" pitchFamily="50" charset="-127"/>
                </a:rPr>
                <a:t>개발 동기</a:t>
              </a:r>
              <a:r>
                <a:rPr lang="en-US" altLang="ko-KR" sz="2400" b="1" dirty="0">
                  <a:solidFill>
                    <a:srgbClr val="038AA5"/>
                  </a:solidFill>
                  <a:latin typeface="넥슨Lv2고딕 Bold" panose="00000800000000000000" pitchFamily="2" charset="-127"/>
                  <a:ea typeface="넥슨Lv2고딕 Bold" panose="00000800000000000000" pitchFamily="2" charset="-127"/>
                  <a:cs typeface="맑은 고딕 Semilight" panose="020B0502040204020203" pitchFamily="50" charset="-127"/>
                </a:rPr>
                <a:t>_</a:t>
              </a:r>
              <a:r>
                <a:rPr lang="ko-KR" altLang="en-US" sz="2400" b="1" dirty="0">
                  <a:solidFill>
                    <a:srgbClr val="038AA5"/>
                  </a:solidFill>
                  <a:latin typeface="넥슨Lv2고딕 Bold" panose="00000800000000000000" pitchFamily="2" charset="-127"/>
                  <a:ea typeface="넥슨Lv2고딕 Bold" panose="00000800000000000000" pitchFamily="2" charset="-127"/>
                  <a:cs typeface="맑은 고딕 Semilight" panose="020B0502040204020203" pitchFamily="50" charset="-127"/>
                </a:rPr>
                <a:t>사회 상황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59687" y="619688"/>
              <a:ext cx="25282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latin typeface="넥슨Lv2고딕 Bold" panose="00000800000000000000" pitchFamily="2" charset="-127"/>
                  <a:ea typeface="넥슨Lv2고딕 Bold" panose="00000800000000000000" pitchFamily="2" charset="-127"/>
                </a:rPr>
                <a:t>#</a:t>
              </a:r>
              <a:r>
                <a:rPr lang="ko-KR" altLang="en-US" b="1" dirty="0" err="1">
                  <a:latin typeface="넥슨Lv2고딕 Bold" panose="00000800000000000000" pitchFamily="2" charset="-127"/>
                  <a:ea typeface="넥슨Lv2고딕 Bold" panose="00000800000000000000" pitchFamily="2" charset="-127"/>
                </a:rPr>
                <a:t>집콕</a:t>
              </a:r>
              <a:r>
                <a:rPr lang="ko-KR" altLang="en-US" b="1" dirty="0">
                  <a:latin typeface="넥슨Lv2고딕 Bold" panose="00000800000000000000" pitchFamily="2" charset="-127"/>
                  <a:ea typeface="넥슨Lv2고딕 Bold" panose="00000800000000000000" pitchFamily="2" charset="-127"/>
                </a:rPr>
                <a:t> 생활 </a:t>
              </a:r>
              <a:r>
                <a:rPr lang="en-US" altLang="ko-KR" b="1" dirty="0">
                  <a:latin typeface="넥슨Lv2고딕 Bold" panose="00000800000000000000" pitchFamily="2" charset="-127"/>
                  <a:ea typeface="넥슨Lv2고딕 Bold" panose="00000800000000000000" pitchFamily="2" charset="-127"/>
                </a:rPr>
                <a:t>#</a:t>
              </a:r>
              <a:r>
                <a:rPr lang="ko-KR" altLang="en-US" b="1" dirty="0">
                  <a:latin typeface="넥슨Lv2고딕 Bold" panose="00000800000000000000" pitchFamily="2" charset="-127"/>
                  <a:ea typeface="넥슨Lv2고딕 Bold" panose="00000800000000000000" pitchFamily="2" charset="-127"/>
                </a:rPr>
                <a:t>코로나 블루</a:t>
              </a:r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620C7B91-54F2-41DF-BDE4-E85AFB088995}"/>
              </a:ext>
            </a:extLst>
          </p:cNvPr>
          <p:cNvSpPr txBox="1"/>
          <p:nvPr/>
        </p:nvSpPr>
        <p:spPr>
          <a:xfrm>
            <a:off x="3304742" y="1649979"/>
            <a:ext cx="553757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연장된</a:t>
            </a:r>
            <a:r>
              <a:rPr lang="en-US" altLang="ko-KR" sz="2800" dirty="0">
                <a:solidFill>
                  <a:srgbClr val="FF000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＇</a:t>
            </a:r>
            <a:r>
              <a:rPr lang="ko-KR" altLang="en-US" sz="2800" dirty="0">
                <a:solidFill>
                  <a:srgbClr val="FF000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사회적 거리두기</a:t>
            </a:r>
            <a:r>
              <a:rPr lang="en-US" altLang="ko-KR" sz="2800" dirty="0">
                <a:solidFill>
                  <a:srgbClr val="FF000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＇</a:t>
            </a:r>
            <a:r>
              <a:rPr lang="ko-KR" altLang="en-US" sz="2800" dirty="0"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와</a:t>
            </a:r>
            <a:endParaRPr lang="en-US" altLang="ko-KR" sz="2800" dirty="0">
              <a:latin typeface="넥슨Lv2고딕 Bold" panose="00000800000000000000" pitchFamily="2" charset="-127"/>
              <a:ea typeface="넥슨Lv2고딕 Bold" panose="00000800000000000000" pitchFamily="2" charset="-127"/>
            </a:endParaRPr>
          </a:p>
          <a:p>
            <a:pPr algn="ctr"/>
            <a:r>
              <a:rPr lang="ko-KR" altLang="en-US" sz="2800" dirty="0"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고립감에 따른 </a:t>
            </a:r>
            <a:endParaRPr lang="en-US" altLang="ko-KR" sz="2800" dirty="0">
              <a:latin typeface="넥슨Lv2고딕 Bold" panose="00000800000000000000" pitchFamily="2" charset="-127"/>
              <a:ea typeface="넥슨Lv2고딕 Bold" panose="00000800000000000000" pitchFamily="2" charset="-127"/>
            </a:endParaRPr>
          </a:p>
          <a:p>
            <a:pPr algn="ctr"/>
            <a:r>
              <a:rPr lang="ko-KR" altLang="en-US" sz="2800" dirty="0">
                <a:solidFill>
                  <a:srgbClr val="FF000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코로나 블루</a:t>
            </a:r>
            <a:r>
              <a:rPr lang="en-US" altLang="ko-KR" sz="2800" dirty="0">
                <a:solidFill>
                  <a:srgbClr val="FF000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(</a:t>
            </a:r>
            <a:r>
              <a:rPr lang="ko-KR" altLang="en-US" sz="2800" dirty="0">
                <a:solidFill>
                  <a:srgbClr val="FF000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무기력증</a:t>
            </a:r>
            <a:r>
              <a:rPr lang="en-US" altLang="ko-KR" sz="2800" dirty="0">
                <a:solidFill>
                  <a:srgbClr val="FF000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) </a:t>
            </a:r>
            <a:r>
              <a:rPr lang="ko-KR" altLang="en-US" sz="2800" dirty="0"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증가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553D0DB-C4C6-46A2-BDF2-FBF45D9DBBB7}"/>
              </a:ext>
            </a:extLst>
          </p:cNvPr>
          <p:cNvSpPr txBox="1"/>
          <p:nvPr/>
        </p:nvSpPr>
        <p:spPr>
          <a:xfrm>
            <a:off x="420143" y="461858"/>
            <a:ext cx="4395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</a:t>
            </a:r>
            <a:endParaRPr lang="ko-KR" altLang="en-US" sz="32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94B337E2-1FE2-449D-82F3-E1D5461D4624}"/>
              </a:ext>
            </a:extLst>
          </p:cNvPr>
          <p:cNvGrpSpPr/>
          <p:nvPr/>
        </p:nvGrpSpPr>
        <p:grpSpPr>
          <a:xfrm>
            <a:off x="192331" y="3498283"/>
            <a:ext cx="4602869" cy="2931329"/>
            <a:chOff x="145113" y="1361464"/>
            <a:chExt cx="6650180" cy="3726057"/>
          </a:xfrm>
        </p:grpSpPr>
        <p:pic>
          <p:nvPicPr>
            <p:cNvPr id="1030" name="Picture 6" descr="백종헌 &amp;quot;코로나블루 질병코드 신설 필요&amp;quot;…김강립 &amp;quot;적극 검토&amp;quot;">
              <a:extLst>
                <a:ext uri="{FF2B5EF4-FFF2-40B4-BE49-F238E27FC236}">
                  <a16:creationId xmlns:a16="http://schemas.microsoft.com/office/drawing/2014/main" id="{674AC3F9-D61E-4FEA-96FE-32A4BFF107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5113" y="1361464"/>
              <a:ext cx="6650180" cy="37260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BFB8B38E-737B-429A-82F4-3B1E12D45BFC}"/>
                </a:ext>
              </a:extLst>
            </p:cNvPr>
            <p:cNvCxnSpPr/>
            <p:nvPr/>
          </p:nvCxnSpPr>
          <p:spPr>
            <a:xfrm>
              <a:off x="3372592" y="1554780"/>
              <a:ext cx="850108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0" name="Picture 4" descr="코로나 레드 [뉴스링크]">
            <a:extLst>
              <a:ext uri="{FF2B5EF4-FFF2-40B4-BE49-F238E27FC236}">
                <a16:creationId xmlns:a16="http://schemas.microsoft.com/office/drawing/2014/main" id="{3FB0AB2E-F4B8-4771-BE89-995F4E05D7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6532" y="3509857"/>
            <a:ext cx="3885031" cy="2793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DE7B35FD-6089-4551-94E7-DD81851B520F}"/>
              </a:ext>
            </a:extLst>
          </p:cNvPr>
          <p:cNvGrpSpPr/>
          <p:nvPr/>
        </p:nvGrpSpPr>
        <p:grpSpPr>
          <a:xfrm>
            <a:off x="4841496" y="3429000"/>
            <a:ext cx="3145036" cy="3071673"/>
            <a:chOff x="198115" y="1408350"/>
            <a:chExt cx="4339529" cy="4339529"/>
          </a:xfrm>
        </p:grpSpPr>
        <p:pic>
          <p:nvPicPr>
            <p:cNvPr id="1026" name="Picture 2" descr="성인남녀 절반 이상 “코로나 블루 경험”">
              <a:extLst>
                <a:ext uri="{FF2B5EF4-FFF2-40B4-BE49-F238E27FC236}">
                  <a16:creationId xmlns:a16="http://schemas.microsoft.com/office/drawing/2014/main" id="{8B3F90AB-E8E0-4ED2-9493-F93337D99C2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8115" y="1408350"/>
              <a:ext cx="4339529" cy="43395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299357C0-95F1-4094-9084-46F9E6F5C4ED}"/>
                </a:ext>
              </a:extLst>
            </p:cNvPr>
            <p:cNvCxnSpPr>
              <a:cxnSpLocks/>
            </p:cNvCxnSpPr>
            <p:nvPr/>
          </p:nvCxnSpPr>
          <p:spPr>
            <a:xfrm>
              <a:off x="429843" y="5077383"/>
              <a:ext cx="1696574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846C9AC5-B6F5-4476-A28E-48BA36E6628C}"/>
              </a:ext>
            </a:extLst>
          </p:cNvPr>
          <p:cNvSpPr txBox="1"/>
          <p:nvPr/>
        </p:nvSpPr>
        <p:spPr>
          <a:xfrm>
            <a:off x="3135393" y="6269841"/>
            <a:ext cx="364023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/>
              <a:t>출처</a:t>
            </a:r>
            <a:r>
              <a:rPr lang="en-US" altLang="ko-KR" sz="900" dirty="0"/>
              <a:t>: </a:t>
            </a:r>
            <a:r>
              <a:rPr lang="ko-KR" altLang="en-US" sz="900" dirty="0"/>
              <a:t>국민건강보험공단 통계 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A593F3A2-B06A-4C62-B1B0-DFEEB69AEFB1}"/>
              </a:ext>
            </a:extLst>
          </p:cNvPr>
          <p:cNvSpPr/>
          <p:nvPr/>
        </p:nvSpPr>
        <p:spPr>
          <a:xfrm>
            <a:off x="335688" y="1649979"/>
            <a:ext cx="2591766" cy="819659"/>
          </a:xfrm>
          <a:prstGeom prst="roundRect">
            <a:avLst/>
          </a:prstGeom>
          <a:solidFill>
            <a:srgbClr val="038AA5"/>
          </a:solidFill>
          <a:ln w="28575">
            <a:solidFill>
              <a:srgbClr val="0130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>
                <a:solidFill>
                  <a:schemeClr val="bg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-</a:t>
            </a:r>
            <a:r>
              <a:rPr lang="ko-KR" altLang="en-US" sz="1050" b="1" dirty="0">
                <a:solidFill>
                  <a:srgbClr val="FFFF0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코로나 블루</a:t>
            </a:r>
            <a:r>
              <a:rPr lang="en-US" altLang="ko-KR" sz="1050" b="1" dirty="0">
                <a:solidFill>
                  <a:srgbClr val="FFFF0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(Corona Blue)</a:t>
            </a:r>
            <a:r>
              <a:rPr lang="ko-KR" altLang="en-US" sz="1050" b="1" dirty="0">
                <a:solidFill>
                  <a:schemeClr val="bg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란</a:t>
            </a:r>
            <a:r>
              <a:rPr lang="en-US" altLang="ko-KR" sz="1050" b="1" dirty="0">
                <a:solidFill>
                  <a:schemeClr val="bg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?</a:t>
            </a:r>
          </a:p>
          <a:p>
            <a:pPr algn="ctr"/>
            <a:r>
              <a:rPr lang="ko-KR" altLang="en-US" sz="1050" b="1" dirty="0">
                <a:solidFill>
                  <a:schemeClr val="bg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코로나와 </a:t>
            </a:r>
            <a:r>
              <a:rPr lang="ko-KR" altLang="en-US" sz="1050" b="1" dirty="0" err="1">
                <a:solidFill>
                  <a:schemeClr val="bg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우울감</a:t>
            </a:r>
            <a:r>
              <a:rPr lang="en-US" altLang="ko-KR" sz="1050" b="1" dirty="0">
                <a:solidFill>
                  <a:schemeClr val="bg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(Blue)</a:t>
            </a:r>
            <a:r>
              <a:rPr lang="ko-KR" altLang="en-US" sz="1050" b="1" dirty="0">
                <a:solidFill>
                  <a:schemeClr val="bg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가 합쳐진 신조어</a:t>
            </a:r>
            <a:r>
              <a:rPr lang="en-US" altLang="ko-KR" sz="1050" b="1" dirty="0">
                <a:solidFill>
                  <a:schemeClr val="bg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.</a:t>
            </a:r>
          </a:p>
          <a:p>
            <a:pPr algn="ctr"/>
            <a:r>
              <a:rPr lang="ko-KR" altLang="en-US" sz="1050" b="1" dirty="0">
                <a:solidFill>
                  <a:schemeClr val="bg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코로나로 인한 무기력증과 우울증을 뜻함</a:t>
            </a:r>
            <a:r>
              <a:rPr lang="en-US" altLang="ko-KR" sz="1050" dirty="0">
                <a:solidFill>
                  <a:schemeClr val="tx1"/>
                </a:solidFill>
              </a:rPr>
              <a:t>.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9ED78018-9485-4EB9-A2A1-37FB37417811}"/>
              </a:ext>
            </a:extLst>
          </p:cNvPr>
          <p:cNvCxnSpPr>
            <a:cxnSpLocks/>
          </p:cNvCxnSpPr>
          <p:nvPr/>
        </p:nvCxnSpPr>
        <p:spPr>
          <a:xfrm flipH="1" flipV="1">
            <a:off x="2559050" y="2469638"/>
            <a:ext cx="1587998" cy="295322"/>
          </a:xfrm>
          <a:prstGeom prst="line">
            <a:avLst/>
          </a:prstGeom>
          <a:ln w="19050">
            <a:solidFill>
              <a:srgbClr val="0130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0217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타원 152">
            <a:extLst>
              <a:ext uri="{FF2B5EF4-FFF2-40B4-BE49-F238E27FC236}">
                <a16:creationId xmlns:a16="http://schemas.microsoft.com/office/drawing/2014/main" id="{310A9BEC-8EE3-41BD-A151-99574E7CA963}"/>
              </a:ext>
            </a:extLst>
          </p:cNvPr>
          <p:cNvSpPr/>
          <p:nvPr/>
        </p:nvSpPr>
        <p:spPr>
          <a:xfrm>
            <a:off x="152396" y="1210234"/>
            <a:ext cx="45719" cy="4571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4" name="타원 153">
            <a:extLst>
              <a:ext uri="{FF2B5EF4-FFF2-40B4-BE49-F238E27FC236}">
                <a16:creationId xmlns:a16="http://schemas.microsoft.com/office/drawing/2014/main" id="{CB9190A3-4D08-41AE-9514-AF6575647146}"/>
              </a:ext>
            </a:extLst>
          </p:cNvPr>
          <p:cNvSpPr/>
          <p:nvPr/>
        </p:nvSpPr>
        <p:spPr>
          <a:xfrm>
            <a:off x="645455" y="1210234"/>
            <a:ext cx="45719" cy="4571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5" name="타원 154">
            <a:extLst>
              <a:ext uri="{FF2B5EF4-FFF2-40B4-BE49-F238E27FC236}">
                <a16:creationId xmlns:a16="http://schemas.microsoft.com/office/drawing/2014/main" id="{10F0BFA9-DE93-42E0-BAD9-DEB6E8008231}"/>
              </a:ext>
            </a:extLst>
          </p:cNvPr>
          <p:cNvSpPr/>
          <p:nvPr/>
        </p:nvSpPr>
        <p:spPr>
          <a:xfrm>
            <a:off x="645454" y="1210234"/>
            <a:ext cx="45719" cy="4571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6" name="타원 155">
            <a:extLst>
              <a:ext uri="{FF2B5EF4-FFF2-40B4-BE49-F238E27FC236}">
                <a16:creationId xmlns:a16="http://schemas.microsoft.com/office/drawing/2014/main" id="{49E6BDEC-0953-4AFD-AA3C-AFF28AFD0B68}"/>
              </a:ext>
            </a:extLst>
          </p:cNvPr>
          <p:cNvSpPr/>
          <p:nvPr/>
        </p:nvSpPr>
        <p:spPr>
          <a:xfrm>
            <a:off x="1138513" y="1210234"/>
            <a:ext cx="45719" cy="4571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7" name="타원 156">
            <a:extLst>
              <a:ext uri="{FF2B5EF4-FFF2-40B4-BE49-F238E27FC236}">
                <a16:creationId xmlns:a16="http://schemas.microsoft.com/office/drawing/2014/main" id="{CE1C7BE3-2987-4414-94E5-9D9ED740FFC1}"/>
              </a:ext>
            </a:extLst>
          </p:cNvPr>
          <p:cNvSpPr/>
          <p:nvPr/>
        </p:nvSpPr>
        <p:spPr>
          <a:xfrm>
            <a:off x="1138512" y="1210234"/>
            <a:ext cx="45719" cy="4571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8" name="타원 157">
            <a:extLst>
              <a:ext uri="{FF2B5EF4-FFF2-40B4-BE49-F238E27FC236}">
                <a16:creationId xmlns:a16="http://schemas.microsoft.com/office/drawing/2014/main" id="{6D88A9D3-A07B-488A-BE5C-98DAA9F5A6B1}"/>
              </a:ext>
            </a:extLst>
          </p:cNvPr>
          <p:cNvSpPr/>
          <p:nvPr/>
        </p:nvSpPr>
        <p:spPr>
          <a:xfrm>
            <a:off x="1631571" y="1210234"/>
            <a:ext cx="45719" cy="4571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9" name="타원 158">
            <a:extLst>
              <a:ext uri="{FF2B5EF4-FFF2-40B4-BE49-F238E27FC236}">
                <a16:creationId xmlns:a16="http://schemas.microsoft.com/office/drawing/2014/main" id="{B9D304B8-E8BF-48CE-B8C3-0862E683AEE0}"/>
              </a:ext>
            </a:extLst>
          </p:cNvPr>
          <p:cNvSpPr/>
          <p:nvPr/>
        </p:nvSpPr>
        <p:spPr>
          <a:xfrm>
            <a:off x="1633359" y="1210234"/>
            <a:ext cx="45719" cy="4571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0" name="타원 159">
            <a:extLst>
              <a:ext uri="{FF2B5EF4-FFF2-40B4-BE49-F238E27FC236}">
                <a16:creationId xmlns:a16="http://schemas.microsoft.com/office/drawing/2014/main" id="{DEF34811-98E4-44E0-88AA-87A3A970C310}"/>
              </a:ext>
            </a:extLst>
          </p:cNvPr>
          <p:cNvSpPr/>
          <p:nvPr/>
        </p:nvSpPr>
        <p:spPr>
          <a:xfrm>
            <a:off x="2126418" y="1210234"/>
            <a:ext cx="45719" cy="4571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1" name="타원 160">
            <a:extLst>
              <a:ext uri="{FF2B5EF4-FFF2-40B4-BE49-F238E27FC236}">
                <a16:creationId xmlns:a16="http://schemas.microsoft.com/office/drawing/2014/main" id="{B052828B-E1BF-44E8-8A95-A678B8A5134A}"/>
              </a:ext>
            </a:extLst>
          </p:cNvPr>
          <p:cNvSpPr/>
          <p:nvPr/>
        </p:nvSpPr>
        <p:spPr>
          <a:xfrm>
            <a:off x="2126417" y="1210234"/>
            <a:ext cx="45719" cy="4571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2" name="타원 161">
            <a:extLst>
              <a:ext uri="{FF2B5EF4-FFF2-40B4-BE49-F238E27FC236}">
                <a16:creationId xmlns:a16="http://schemas.microsoft.com/office/drawing/2014/main" id="{D8BFB8FF-66B2-4F03-8EE9-55220B7C7756}"/>
              </a:ext>
            </a:extLst>
          </p:cNvPr>
          <p:cNvSpPr/>
          <p:nvPr/>
        </p:nvSpPr>
        <p:spPr>
          <a:xfrm>
            <a:off x="2619476" y="1210234"/>
            <a:ext cx="45719" cy="4571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3" name="타원 162">
            <a:extLst>
              <a:ext uri="{FF2B5EF4-FFF2-40B4-BE49-F238E27FC236}">
                <a16:creationId xmlns:a16="http://schemas.microsoft.com/office/drawing/2014/main" id="{9ABE568A-76A0-4D79-960E-7D2C258F487B}"/>
              </a:ext>
            </a:extLst>
          </p:cNvPr>
          <p:cNvSpPr/>
          <p:nvPr/>
        </p:nvSpPr>
        <p:spPr>
          <a:xfrm>
            <a:off x="2619475" y="1210234"/>
            <a:ext cx="45719" cy="4571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4" name="타원 163">
            <a:extLst>
              <a:ext uri="{FF2B5EF4-FFF2-40B4-BE49-F238E27FC236}">
                <a16:creationId xmlns:a16="http://schemas.microsoft.com/office/drawing/2014/main" id="{B026E43C-ABF4-48AA-B91E-E35102E037E0}"/>
              </a:ext>
            </a:extLst>
          </p:cNvPr>
          <p:cNvSpPr/>
          <p:nvPr/>
        </p:nvSpPr>
        <p:spPr>
          <a:xfrm>
            <a:off x="3112534" y="1210234"/>
            <a:ext cx="45719" cy="4571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5" name="타원 164">
            <a:extLst>
              <a:ext uri="{FF2B5EF4-FFF2-40B4-BE49-F238E27FC236}">
                <a16:creationId xmlns:a16="http://schemas.microsoft.com/office/drawing/2014/main" id="{F2CF8E95-7CB2-4E84-8FAC-5982418FA621}"/>
              </a:ext>
            </a:extLst>
          </p:cNvPr>
          <p:cNvSpPr/>
          <p:nvPr/>
        </p:nvSpPr>
        <p:spPr>
          <a:xfrm>
            <a:off x="3115212" y="1210234"/>
            <a:ext cx="45719" cy="4571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6" name="타원 165">
            <a:extLst>
              <a:ext uri="{FF2B5EF4-FFF2-40B4-BE49-F238E27FC236}">
                <a16:creationId xmlns:a16="http://schemas.microsoft.com/office/drawing/2014/main" id="{06DCACEE-479C-4597-AFDC-C3EF57609F9F}"/>
              </a:ext>
            </a:extLst>
          </p:cNvPr>
          <p:cNvSpPr/>
          <p:nvPr/>
        </p:nvSpPr>
        <p:spPr>
          <a:xfrm>
            <a:off x="3608271" y="1210234"/>
            <a:ext cx="45719" cy="4571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7" name="타원 166">
            <a:extLst>
              <a:ext uri="{FF2B5EF4-FFF2-40B4-BE49-F238E27FC236}">
                <a16:creationId xmlns:a16="http://schemas.microsoft.com/office/drawing/2014/main" id="{484D1038-1656-4299-9729-C11ED70ECC50}"/>
              </a:ext>
            </a:extLst>
          </p:cNvPr>
          <p:cNvSpPr/>
          <p:nvPr/>
        </p:nvSpPr>
        <p:spPr>
          <a:xfrm>
            <a:off x="3608270" y="1210234"/>
            <a:ext cx="45719" cy="4571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8" name="타원 167">
            <a:extLst>
              <a:ext uri="{FF2B5EF4-FFF2-40B4-BE49-F238E27FC236}">
                <a16:creationId xmlns:a16="http://schemas.microsoft.com/office/drawing/2014/main" id="{DF33674F-9FA2-4FA1-AF41-D565E2FDC7D4}"/>
              </a:ext>
            </a:extLst>
          </p:cNvPr>
          <p:cNvSpPr/>
          <p:nvPr/>
        </p:nvSpPr>
        <p:spPr>
          <a:xfrm>
            <a:off x="4101329" y="1210234"/>
            <a:ext cx="45719" cy="4571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9" name="타원 168">
            <a:extLst>
              <a:ext uri="{FF2B5EF4-FFF2-40B4-BE49-F238E27FC236}">
                <a16:creationId xmlns:a16="http://schemas.microsoft.com/office/drawing/2014/main" id="{6D200B29-71F9-4DAE-BEDE-EA193583CE9B}"/>
              </a:ext>
            </a:extLst>
          </p:cNvPr>
          <p:cNvSpPr/>
          <p:nvPr/>
        </p:nvSpPr>
        <p:spPr>
          <a:xfrm>
            <a:off x="4101328" y="1210234"/>
            <a:ext cx="45719" cy="4571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0" name="타원 169">
            <a:extLst>
              <a:ext uri="{FF2B5EF4-FFF2-40B4-BE49-F238E27FC236}">
                <a16:creationId xmlns:a16="http://schemas.microsoft.com/office/drawing/2014/main" id="{34FE056F-AB2C-4660-83FC-12F67AC316EA}"/>
              </a:ext>
            </a:extLst>
          </p:cNvPr>
          <p:cNvSpPr/>
          <p:nvPr/>
        </p:nvSpPr>
        <p:spPr>
          <a:xfrm>
            <a:off x="4594387" y="1210234"/>
            <a:ext cx="45719" cy="4571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1" name="타원 170">
            <a:extLst>
              <a:ext uri="{FF2B5EF4-FFF2-40B4-BE49-F238E27FC236}">
                <a16:creationId xmlns:a16="http://schemas.microsoft.com/office/drawing/2014/main" id="{CDC664F8-AE90-4763-9C6D-3EABF2FB70E9}"/>
              </a:ext>
            </a:extLst>
          </p:cNvPr>
          <p:cNvSpPr/>
          <p:nvPr/>
        </p:nvSpPr>
        <p:spPr>
          <a:xfrm>
            <a:off x="4596175" y="1210234"/>
            <a:ext cx="45719" cy="4571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2" name="타원 171">
            <a:extLst>
              <a:ext uri="{FF2B5EF4-FFF2-40B4-BE49-F238E27FC236}">
                <a16:creationId xmlns:a16="http://schemas.microsoft.com/office/drawing/2014/main" id="{2989B402-8A21-4E64-92AD-DE26880F37F5}"/>
              </a:ext>
            </a:extLst>
          </p:cNvPr>
          <p:cNvSpPr/>
          <p:nvPr/>
        </p:nvSpPr>
        <p:spPr>
          <a:xfrm>
            <a:off x="5089234" y="1210234"/>
            <a:ext cx="45719" cy="4571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3" name="타원 172">
            <a:extLst>
              <a:ext uri="{FF2B5EF4-FFF2-40B4-BE49-F238E27FC236}">
                <a16:creationId xmlns:a16="http://schemas.microsoft.com/office/drawing/2014/main" id="{44150ED9-DE74-46E6-962F-553EF9E5EDC9}"/>
              </a:ext>
            </a:extLst>
          </p:cNvPr>
          <p:cNvSpPr/>
          <p:nvPr/>
        </p:nvSpPr>
        <p:spPr>
          <a:xfrm>
            <a:off x="5089233" y="1210234"/>
            <a:ext cx="45719" cy="4571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4" name="타원 173">
            <a:extLst>
              <a:ext uri="{FF2B5EF4-FFF2-40B4-BE49-F238E27FC236}">
                <a16:creationId xmlns:a16="http://schemas.microsoft.com/office/drawing/2014/main" id="{E68F5F6C-D13A-43DD-B7F8-14DE78D37B27}"/>
              </a:ext>
            </a:extLst>
          </p:cNvPr>
          <p:cNvSpPr/>
          <p:nvPr/>
        </p:nvSpPr>
        <p:spPr>
          <a:xfrm>
            <a:off x="5582292" y="1210234"/>
            <a:ext cx="45719" cy="4571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5" name="타원 174">
            <a:extLst>
              <a:ext uri="{FF2B5EF4-FFF2-40B4-BE49-F238E27FC236}">
                <a16:creationId xmlns:a16="http://schemas.microsoft.com/office/drawing/2014/main" id="{735FE588-4644-4630-875F-F4677C52F007}"/>
              </a:ext>
            </a:extLst>
          </p:cNvPr>
          <p:cNvSpPr/>
          <p:nvPr/>
        </p:nvSpPr>
        <p:spPr>
          <a:xfrm>
            <a:off x="5582291" y="1210234"/>
            <a:ext cx="45719" cy="4571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6" name="타원 175">
            <a:extLst>
              <a:ext uri="{FF2B5EF4-FFF2-40B4-BE49-F238E27FC236}">
                <a16:creationId xmlns:a16="http://schemas.microsoft.com/office/drawing/2014/main" id="{2377CCD3-8D20-4E24-BC74-6AE6B5EB0B5C}"/>
              </a:ext>
            </a:extLst>
          </p:cNvPr>
          <p:cNvSpPr/>
          <p:nvPr/>
        </p:nvSpPr>
        <p:spPr>
          <a:xfrm>
            <a:off x="6075350" y="1210234"/>
            <a:ext cx="45719" cy="4571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7" name="타원 176">
            <a:extLst>
              <a:ext uri="{FF2B5EF4-FFF2-40B4-BE49-F238E27FC236}">
                <a16:creationId xmlns:a16="http://schemas.microsoft.com/office/drawing/2014/main" id="{A563763B-D34D-4754-A79D-2ACBC2648D25}"/>
              </a:ext>
            </a:extLst>
          </p:cNvPr>
          <p:cNvSpPr/>
          <p:nvPr/>
        </p:nvSpPr>
        <p:spPr>
          <a:xfrm>
            <a:off x="6073528" y="1210234"/>
            <a:ext cx="45719" cy="4571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8" name="타원 177">
            <a:extLst>
              <a:ext uri="{FF2B5EF4-FFF2-40B4-BE49-F238E27FC236}">
                <a16:creationId xmlns:a16="http://schemas.microsoft.com/office/drawing/2014/main" id="{FCA06A7B-293E-4341-B75B-82A45ACD4CF4}"/>
              </a:ext>
            </a:extLst>
          </p:cNvPr>
          <p:cNvSpPr/>
          <p:nvPr/>
        </p:nvSpPr>
        <p:spPr>
          <a:xfrm>
            <a:off x="6566587" y="1210234"/>
            <a:ext cx="45719" cy="4571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9" name="타원 178">
            <a:extLst>
              <a:ext uri="{FF2B5EF4-FFF2-40B4-BE49-F238E27FC236}">
                <a16:creationId xmlns:a16="http://schemas.microsoft.com/office/drawing/2014/main" id="{BF1B05E0-09BD-4E8A-80F8-7B17F0C291C8}"/>
              </a:ext>
            </a:extLst>
          </p:cNvPr>
          <p:cNvSpPr/>
          <p:nvPr/>
        </p:nvSpPr>
        <p:spPr>
          <a:xfrm>
            <a:off x="6566586" y="1210234"/>
            <a:ext cx="45719" cy="4571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0" name="타원 179">
            <a:extLst>
              <a:ext uri="{FF2B5EF4-FFF2-40B4-BE49-F238E27FC236}">
                <a16:creationId xmlns:a16="http://schemas.microsoft.com/office/drawing/2014/main" id="{4C9BC0A4-9219-4DD3-9D05-D5951A8E178B}"/>
              </a:ext>
            </a:extLst>
          </p:cNvPr>
          <p:cNvSpPr/>
          <p:nvPr/>
        </p:nvSpPr>
        <p:spPr>
          <a:xfrm>
            <a:off x="7059645" y="1210234"/>
            <a:ext cx="45719" cy="4571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1" name="타원 180">
            <a:extLst>
              <a:ext uri="{FF2B5EF4-FFF2-40B4-BE49-F238E27FC236}">
                <a16:creationId xmlns:a16="http://schemas.microsoft.com/office/drawing/2014/main" id="{E7DEDA1E-C349-45B9-B0C6-9AF0506E89E3}"/>
              </a:ext>
            </a:extLst>
          </p:cNvPr>
          <p:cNvSpPr/>
          <p:nvPr/>
        </p:nvSpPr>
        <p:spPr>
          <a:xfrm>
            <a:off x="7059644" y="1210234"/>
            <a:ext cx="45719" cy="4571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2" name="타원 181">
            <a:extLst>
              <a:ext uri="{FF2B5EF4-FFF2-40B4-BE49-F238E27FC236}">
                <a16:creationId xmlns:a16="http://schemas.microsoft.com/office/drawing/2014/main" id="{6CEB1E1E-CD4C-4F1C-A722-AFA58153B0C9}"/>
              </a:ext>
            </a:extLst>
          </p:cNvPr>
          <p:cNvSpPr/>
          <p:nvPr/>
        </p:nvSpPr>
        <p:spPr>
          <a:xfrm>
            <a:off x="7552703" y="1210234"/>
            <a:ext cx="45719" cy="4571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3" name="타원 182">
            <a:extLst>
              <a:ext uri="{FF2B5EF4-FFF2-40B4-BE49-F238E27FC236}">
                <a16:creationId xmlns:a16="http://schemas.microsoft.com/office/drawing/2014/main" id="{A678703A-F0A8-4317-993D-A0028F83C18E}"/>
              </a:ext>
            </a:extLst>
          </p:cNvPr>
          <p:cNvSpPr/>
          <p:nvPr/>
        </p:nvSpPr>
        <p:spPr>
          <a:xfrm>
            <a:off x="7554491" y="1210234"/>
            <a:ext cx="45719" cy="4571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4" name="타원 183">
            <a:extLst>
              <a:ext uri="{FF2B5EF4-FFF2-40B4-BE49-F238E27FC236}">
                <a16:creationId xmlns:a16="http://schemas.microsoft.com/office/drawing/2014/main" id="{B77EE02F-21F7-4018-88AE-468AC172FA01}"/>
              </a:ext>
            </a:extLst>
          </p:cNvPr>
          <p:cNvSpPr/>
          <p:nvPr/>
        </p:nvSpPr>
        <p:spPr>
          <a:xfrm>
            <a:off x="8047550" y="1210234"/>
            <a:ext cx="45719" cy="4571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5" name="타원 184">
            <a:extLst>
              <a:ext uri="{FF2B5EF4-FFF2-40B4-BE49-F238E27FC236}">
                <a16:creationId xmlns:a16="http://schemas.microsoft.com/office/drawing/2014/main" id="{46BDB8DC-898D-4306-B014-DE23C09B3DC5}"/>
              </a:ext>
            </a:extLst>
          </p:cNvPr>
          <p:cNvSpPr/>
          <p:nvPr/>
        </p:nvSpPr>
        <p:spPr>
          <a:xfrm>
            <a:off x="8047549" y="1210234"/>
            <a:ext cx="45719" cy="4571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6" name="타원 185">
            <a:extLst>
              <a:ext uri="{FF2B5EF4-FFF2-40B4-BE49-F238E27FC236}">
                <a16:creationId xmlns:a16="http://schemas.microsoft.com/office/drawing/2014/main" id="{FDC5EA6A-63C1-4142-9CB9-0EBDE84AE96B}"/>
              </a:ext>
            </a:extLst>
          </p:cNvPr>
          <p:cNvSpPr/>
          <p:nvPr/>
        </p:nvSpPr>
        <p:spPr>
          <a:xfrm>
            <a:off x="8540608" y="1210234"/>
            <a:ext cx="45719" cy="4571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7" name="타원 186">
            <a:extLst>
              <a:ext uri="{FF2B5EF4-FFF2-40B4-BE49-F238E27FC236}">
                <a16:creationId xmlns:a16="http://schemas.microsoft.com/office/drawing/2014/main" id="{F8A2F292-CE05-4DCC-A9D7-10677062B288}"/>
              </a:ext>
            </a:extLst>
          </p:cNvPr>
          <p:cNvSpPr/>
          <p:nvPr/>
        </p:nvSpPr>
        <p:spPr>
          <a:xfrm>
            <a:off x="8540607" y="1210234"/>
            <a:ext cx="45719" cy="4571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8AD7AC03-DB92-4250-881B-9F6BA0BD64CC}"/>
              </a:ext>
            </a:extLst>
          </p:cNvPr>
          <p:cNvSpPr/>
          <p:nvPr/>
        </p:nvSpPr>
        <p:spPr>
          <a:xfrm>
            <a:off x="9033666" y="1210234"/>
            <a:ext cx="45719" cy="4571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AE1524F9-B2ED-42B8-82BC-FDD68DC5F91A}"/>
              </a:ext>
            </a:extLst>
          </p:cNvPr>
          <p:cNvSpPr/>
          <p:nvPr/>
        </p:nvSpPr>
        <p:spPr>
          <a:xfrm>
            <a:off x="9036344" y="1210234"/>
            <a:ext cx="45719" cy="4571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0" name="타원 189">
            <a:extLst>
              <a:ext uri="{FF2B5EF4-FFF2-40B4-BE49-F238E27FC236}">
                <a16:creationId xmlns:a16="http://schemas.microsoft.com/office/drawing/2014/main" id="{EC65DE7F-42B9-47D6-8843-0F0A05A1F417}"/>
              </a:ext>
            </a:extLst>
          </p:cNvPr>
          <p:cNvSpPr/>
          <p:nvPr/>
        </p:nvSpPr>
        <p:spPr>
          <a:xfrm>
            <a:off x="9529403" y="1210234"/>
            <a:ext cx="45719" cy="4571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1" name="타원 190">
            <a:extLst>
              <a:ext uri="{FF2B5EF4-FFF2-40B4-BE49-F238E27FC236}">
                <a16:creationId xmlns:a16="http://schemas.microsoft.com/office/drawing/2014/main" id="{41150EA8-1BE6-4A1C-AE23-0FB1B7778C9D}"/>
              </a:ext>
            </a:extLst>
          </p:cNvPr>
          <p:cNvSpPr/>
          <p:nvPr/>
        </p:nvSpPr>
        <p:spPr>
          <a:xfrm>
            <a:off x="9529402" y="1210234"/>
            <a:ext cx="45719" cy="4571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2" name="타원 191">
            <a:extLst>
              <a:ext uri="{FF2B5EF4-FFF2-40B4-BE49-F238E27FC236}">
                <a16:creationId xmlns:a16="http://schemas.microsoft.com/office/drawing/2014/main" id="{F5E13E90-A3C1-425D-A3FB-FDF144D9CA96}"/>
              </a:ext>
            </a:extLst>
          </p:cNvPr>
          <p:cNvSpPr/>
          <p:nvPr/>
        </p:nvSpPr>
        <p:spPr>
          <a:xfrm>
            <a:off x="10022461" y="1210234"/>
            <a:ext cx="45719" cy="4571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3" name="타원 192">
            <a:extLst>
              <a:ext uri="{FF2B5EF4-FFF2-40B4-BE49-F238E27FC236}">
                <a16:creationId xmlns:a16="http://schemas.microsoft.com/office/drawing/2014/main" id="{2375D72C-8766-42C7-BF5C-5030F0CF4634}"/>
              </a:ext>
            </a:extLst>
          </p:cNvPr>
          <p:cNvSpPr/>
          <p:nvPr/>
        </p:nvSpPr>
        <p:spPr>
          <a:xfrm>
            <a:off x="10022460" y="1210234"/>
            <a:ext cx="45719" cy="4571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4" name="타원 193">
            <a:extLst>
              <a:ext uri="{FF2B5EF4-FFF2-40B4-BE49-F238E27FC236}">
                <a16:creationId xmlns:a16="http://schemas.microsoft.com/office/drawing/2014/main" id="{FD347CFE-9903-4559-8CCD-51C59B031AA2}"/>
              </a:ext>
            </a:extLst>
          </p:cNvPr>
          <p:cNvSpPr/>
          <p:nvPr/>
        </p:nvSpPr>
        <p:spPr>
          <a:xfrm>
            <a:off x="10515519" y="1210234"/>
            <a:ext cx="45719" cy="4571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5" name="타원 194">
            <a:extLst>
              <a:ext uri="{FF2B5EF4-FFF2-40B4-BE49-F238E27FC236}">
                <a16:creationId xmlns:a16="http://schemas.microsoft.com/office/drawing/2014/main" id="{009D09F9-9B47-483F-B9D5-83EA8EDACC7E}"/>
              </a:ext>
            </a:extLst>
          </p:cNvPr>
          <p:cNvSpPr/>
          <p:nvPr/>
        </p:nvSpPr>
        <p:spPr>
          <a:xfrm>
            <a:off x="10517307" y="1210234"/>
            <a:ext cx="45719" cy="4571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6" name="타원 195">
            <a:extLst>
              <a:ext uri="{FF2B5EF4-FFF2-40B4-BE49-F238E27FC236}">
                <a16:creationId xmlns:a16="http://schemas.microsoft.com/office/drawing/2014/main" id="{6187BC88-AAA2-4621-8EB5-42F0A128051B}"/>
              </a:ext>
            </a:extLst>
          </p:cNvPr>
          <p:cNvSpPr/>
          <p:nvPr/>
        </p:nvSpPr>
        <p:spPr>
          <a:xfrm>
            <a:off x="11010366" y="1210234"/>
            <a:ext cx="45719" cy="4571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7" name="타원 196">
            <a:extLst>
              <a:ext uri="{FF2B5EF4-FFF2-40B4-BE49-F238E27FC236}">
                <a16:creationId xmlns:a16="http://schemas.microsoft.com/office/drawing/2014/main" id="{55A6C1B1-4387-4644-B9CF-F44AD5BF860F}"/>
              </a:ext>
            </a:extLst>
          </p:cNvPr>
          <p:cNvSpPr/>
          <p:nvPr/>
        </p:nvSpPr>
        <p:spPr>
          <a:xfrm>
            <a:off x="11010365" y="1210234"/>
            <a:ext cx="45719" cy="4571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8" name="타원 197">
            <a:extLst>
              <a:ext uri="{FF2B5EF4-FFF2-40B4-BE49-F238E27FC236}">
                <a16:creationId xmlns:a16="http://schemas.microsoft.com/office/drawing/2014/main" id="{39C81678-277A-4DE1-8468-B0B6D30D3350}"/>
              </a:ext>
            </a:extLst>
          </p:cNvPr>
          <p:cNvSpPr/>
          <p:nvPr/>
        </p:nvSpPr>
        <p:spPr>
          <a:xfrm>
            <a:off x="11503424" y="1210234"/>
            <a:ext cx="45719" cy="4571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9" name="타원 198">
            <a:extLst>
              <a:ext uri="{FF2B5EF4-FFF2-40B4-BE49-F238E27FC236}">
                <a16:creationId xmlns:a16="http://schemas.microsoft.com/office/drawing/2014/main" id="{56CFC8C0-E6A0-4235-BE7F-3D89E69C0350}"/>
              </a:ext>
            </a:extLst>
          </p:cNvPr>
          <p:cNvSpPr/>
          <p:nvPr/>
        </p:nvSpPr>
        <p:spPr>
          <a:xfrm>
            <a:off x="11503423" y="1210234"/>
            <a:ext cx="45719" cy="4571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0" name="타원 199">
            <a:extLst>
              <a:ext uri="{FF2B5EF4-FFF2-40B4-BE49-F238E27FC236}">
                <a16:creationId xmlns:a16="http://schemas.microsoft.com/office/drawing/2014/main" id="{D4D62A95-7CAF-4D0F-BF8D-633C75F59090}"/>
              </a:ext>
            </a:extLst>
          </p:cNvPr>
          <p:cNvSpPr/>
          <p:nvPr/>
        </p:nvSpPr>
        <p:spPr>
          <a:xfrm>
            <a:off x="11996482" y="1210234"/>
            <a:ext cx="45719" cy="4571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192743"/>
            <a:ext cx="859687" cy="865094"/>
          </a:xfrm>
          <a:prstGeom prst="rect">
            <a:avLst/>
          </a:prstGeom>
          <a:solidFill>
            <a:srgbClr val="0130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420143" y="1214893"/>
            <a:ext cx="4395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</a:t>
            </a:r>
            <a:endParaRPr lang="ko-KR" altLang="en-US" sz="32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913477" y="227152"/>
            <a:ext cx="2996333" cy="796277"/>
            <a:chOff x="859687" y="192743"/>
            <a:chExt cx="2996333" cy="796277"/>
          </a:xfrm>
        </p:grpSpPr>
        <p:sp>
          <p:nvSpPr>
            <p:cNvPr id="3" name="TextBox 2"/>
            <p:cNvSpPr txBox="1"/>
            <p:nvPr/>
          </p:nvSpPr>
          <p:spPr>
            <a:xfrm>
              <a:off x="859687" y="192743"/>
              <a:ext cx="299633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 dirty="0">
                  <a:solidFill>
                    <a:srgbClr val="038AA5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맑은 고딕 Semilight" panose="020B0502040204020203" pitchFamily="50" charset="-127"/>
                </a:rPr>
                <a:t>개발 동기</a:t>
              </a:r>
              <a:r>
                <a:rPr lang="en-US" altLang="ko-KR" sz="2400" b="1" dirty="0">
                  <a:solidFill>
                    <a:srgbClr val="038AA5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맑은 고딕 Semilight" panose="020B0502040204020203" pitchFamily="50" charset="-127"/>
                </a:rPr>
                <a:t>_</a:t>
              </a:r>
              <a:r>
                <a:rPr lang="ko-KR" altLang="en-US" sz="2400" b="1" dirty="0">
                  <a:solidFill>
                    <a:srgbClr val="038AA5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맑은 고딕 Semilight" panose="020B0502040204020203" pitchFamily="50" charset="-127"/>
                </a:rPr>
                <a:t>사회 상황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59687" y="619688"/>
              <a:ext cx="27895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#</a:t>
              </a:r>
              <a:r>
                <a:rPr lang="ko-KR" altLang="en-US" b="1" dirty="0" err="1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집콕</a:t>
              </a:r>
              <a:r>
                <a:rPr lang="ko-KR" altLang="en-US" b="1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생활 </a:t>
              </a:r>
              <a:r>
                <a:rPr lang="en-US" altLang="ko-KR" b="1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#</a:t>
              </a:r>
              <a:r>
                <a:rPr lang="ko-KR" altLang="en-US" b="1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코로나 블루</a:t>
              </a:r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620C7B91-54F2-41DF-BDE4-E85AFB088995}"/>
              </a:ext>
            </a:extLst>
          </p:cNvPr>
          <p:cNvSpPr txBox="1"/>
          <p:nvPr/>
        </p:nvSpPr>
        <p:spPr>
          <a:xfrm>
            <a:off x="3181178" y="1738767"/>
            <a:ext cx="553757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rgbClr val="FF000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취미 활동</a:t>
            </a:r>
            <a:r>
              <a:rPr lang="ko-KR" altLang="en-US" sz="2800" dirty="0"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을 통한</a:t>
            </a:r>
            <a:endParaRPr lang="en-US" altLang="ko-KR" sz="2800" dirty="0">
              <a:latin typeface="넥슨Lv2고딕 Bold" panose="00000800000000000000" pitchFamily="2" charset="-127"/>
              <a:ea typeface="넥슨Lv2고딕 Bold" panose="00000800000000000000" pitchFamily="2" charset="-127"/>
            </a:endParaRPr>
          </a:p>
          <a:p>
            <a:pPr algn="ctr"/>
            <a:r>
              <a:rPr lang="ko-KR" altLang="en-US" sz="2800" dirty="0"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코로나블루</a:t>
            </a:r>
            <a:r>
              <a:rPr lang="en-US" altLang="ko-KR" sz="2800" dirty="0"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(</a:t>
            </a:r>
            <a:r>
              <a:rPr lang="ko-KR" altLang="en-US" sz="2800" dirty="0"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무기력증</a:t>
            </a:r>
            <a:r>
              <a:rPr lang="en-US" altLang="ko-KR" sz="2800" dirty="0"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) </a:t>
            </a:r>
            <a:r>
              <a:rPr lang="ko-KR" altLang="en-US" sz="2800" dirty="0"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완화 가능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553D0DB-C4C6-46A2-BDF2-FBF45D9DBBB7}"/>
              </a:ext>
            </a:extLst>
          </p:cNvPr>
          <p:cNvSpPr txBox="1"/>
          <p:nvPr/>
        </p:nvSpPr>
        <p:spPr>
          <a:xfrm>
            <a:off x="420143" y="461858"/>
            <a:ext cx="4395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</a:t>
            </a:r>
            <a:endParaRPr lang="ko-KR" altLang="en-US" sz="32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6E6ACAAB-227C-43BD-A340-32CDCDC49238}"/>
              </a:ext>
            </a:extLst>
          </p:cNvPr>
          <p:cNvGrpSpPr/>
          <p:nvPr/>
        </p:nvGrpSpPr>
        <p:grpSpPr>
          <a:xfrm>
            <a:off x="237555" y="3263900"/>
            <a:ext cx="3375684" cy="3287459"/>
            <a:chOff x="246101" y="2502591"/>
            <a:chExt cx="4124298" cy="4004274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1DBBE918-1256-4650-8EAB-48B8EEB9CF1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0359" t="40778" r="36749" b="4935"/>
            <a:stretch/>
          </p:blipFill>
          <p:spPr>
            <a:xfrm>
              <a:off x="246101" y="3244422"/>
              <a:ext cx="4124298" cy="3262443"/>
            </a:xfrm>
            <a:prstGeom prst="rect">
              <a:avLst/>
            </a:prstGeom>
          </p:spPr>
        </p:pic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888B7EE0-F4E1-474B-A0FD-9195CCEB6DE9}"/>
                </a:ext>
              </a:extLst>
            </p:cNvPr>
            <p:cNvCxnSpPr>
              <a:cxnSpLocks/>
            </p:cNvCxnSpPr>
            <p:nvPr/>
          </p:nvCxnSpPr>
          <p:spPr>
            <a:xfrm>
              <a:off x="370840" y="5603240"/>
              <a:ext cx="3911600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 73">
              <a:extLst>
                <a:ext uri="{FF2B5EF4-FFF2-40B4-BE49-F238E27FC236}">
                  <a16:creationId xmlns:a16="http://schemas.microsoft.com/office/drawing/2014/main" id="{A068B859-B9ED-47C5-BCF3-8DE8BC547E67}"/>
                </a:ext>
              </a:extLst>
            </p:cNvPr>
            <p:cNvCxnSpPr>
              <a:cxnSpLocks/>
            </p:cNvCxnSpPr>
            <p:nvPr/>
          </p:nvCxnSpPr>
          <p:spPr>
            <a:xfrm>
              <a:off x="370840" y="5735320"/>
              <a:ext cx="542637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6" name="그림 75">
              <a:extLst>
                <a:ext uri="{FF2B5EF4-FFF2-40B4-BE49-F238E27FC236}">
                  <a16:creationId xmlns:a16="http://schemas.microsoft.com/office/drawing/2014/main" id="{CE7D736E-9424-4B83-9F8A-52B71B7C1D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0359" t="8686" r="36749" b="42738"/>
            <a:stretch/>
          </p:blipFill>
          <p:spPr>
            <a:xfrm>
              <a:off x="246101" y="2502591"/>
              <a:ext cx="4124298" cy="2919264"/>
            </a:xfrm>
            <a:prstGeom prst="rect">
              <a:avLst/>
            </a:prstGeom>
          </p:spPr>
        </p:pic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8CEC3E33-8554-4C18-87A7-E0304BE93C11}"/>
              </a:ext>
            </a:extLst>
          </p:cNvPr>
          <p:cNvGrpSpPr/>
          <p:nvPr/>
        </p:nvGrpSpPr>
        <p:grpSpPr>
          <a:xfrm>
            <a:off x="4066288" y="3263900"/>
            <a:ext cx="3174244" cy="3287459"/>
            <a:chOff x="2009766" y="3858642"/>
            <a:chExt cx="5137150" cy="6858000"/>
          </a:xfrm>
        </p:grpSpPr>
        <p:pic>
          <p:nvPicPr>
            <p:cNvPr id="1028" name="Picture 4" descr="상주시정신건강복지센터">
              <a:extLst>
                <a:ext uri="{FF2B5EF4-FFF2-40B4-BE49-F238E27FC236}">
                  <a16:creationId xmlns:a16="http://schemas.microsoft.com/office/drawing/2014/main" id="{4F3126A2-834A-4DBC-9A36-903AFC39F1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09766" y="3858642"/>
              <a:ext cx="513715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C54F6175-933B-4410-AE87-63346EAA2883}"/>
                </a:ext>
              </a:extLst>
            </p:cNvPr>
            <p:cNvSpPr/>
            <p:nvPr/>
          </p:nvSpPr>
          <p:spPr>
            <a:xfrm>
              <a:off x="2619474" y="8295640"/>
              <a:ext cx="1881405" cy="138684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00FD89FD-D519-4080-AA56-4876119E3073}"/>
                </a:ext>
              </a:extLst>
            </p:cNvPr>
            <p:cNvCxnSpPr>
              <a:cxnSpLocks/>
            </p:cNvCxnSpPr>
            <p:nvPr/>
          </p:nvCxnSpPr>
          <p:spPr>
            <a:xfrm>
              <a:off x="3235960" y="9514840"/>
              <a:ext cx="172720" cy="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7A7B9FF9-34DF-417D-84DD-97646C120A31}"/>
              </a:ext>
            </a:extLst>
          </p:cNvPr>
          <p:cNvGrpSpPr/>
          <p:nvPr/>
        </p:nvGrpSpPr>
        <p:grpSpPr>
          <a:xfrm>
            <a:off x="7693581" y="3263900"/>
            <a:ext cx="4095714" cy="3293809"/>
            <a:chOff x="1839678" y="2552776"/>
            <a:chExt cx="5081831" cy="4238420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BB365070-32AB-400A-8181-8352055D15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/>
            <a:srcRect l="9338" t="12491" r="30082" b="6667"/>
            <a:stretch/>
          </p:blipFill>
          <p:spPr>
            <a:xfrm>
              <a:off x="1839678" y="2552776"/>
              <a:ext cx="5081831" cy="4238420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EFF6B040-67B8-41A8-9862-5BF1D5438C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/>
            <a:srcRect l="14213" t="45715" r="34346" b="37870"/>
            <a:stretch/>
          </p:blipFill>
          <p:spPr>
            <a:xfrm>
              <a:off x="3006433" y="2653318"/>
              <a:ext cx="3800204" cy="757877"/>
            </a:xfrm>
            <a:prstGeom prst="rect">
              <a:avLst/>
            </a:prstGeom>
          </p:spPr>
        </p:pic>
      </p:grp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4BD04F56-1205-4B38-AA57-9BF84C007F7F}"/>
              </a:ext>
            </a:extLst>
          </p:cNvPr>
          <p:cNvCxnSpPr/>
          <p:nvPr/>
        </p:nvCxnSpPr>
        <p:spPr>
          <a:xfrm>
            <a:off x="8718550" y="4063434"/>
            <a:ext cx="2824242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7CB24E2A-949E-4933-96FA-A550793D2D1D}"/>
              </a:ext>
            </a:extLst>
          </p:cNvPr>
          <p:cNvSpPr txBox="1"/>
          <p:nvPr/>
        </p:nvSpPr>
        <p:spPr>
          <a:xfrm>
            <a:off x="5799460" y="6551359"/>
            <a:ext cx="364023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/>
              <a:t>출처</a:t>
            </a:r>
            <a:r>
              <a:rPr lang="en-US" altLang="ko-KR" sz="900" dirty="0"/>
              <a:t>: </a:t>
            </a:r>
            <a:r>
              <a:rPr lang="ko-KR" altLang="en-US" sz="900" dirty="0"/>
              <a:t>질병관리본부 포스터 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22402DB5-5912-4C0D-A256-8D87F895217A}"/>
              </a:ext>
            </a:extLst>
          </p:cNvPr>
          <p:cNvSpPr txBox="1"/>
          <p:nvPr/>
        </p:nvSpPr>
        <p:spPr>
          <a:xfrm>
            <a:off x="10996782" y="6551359"/>
            <a:ext cx="364023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/>
              <a:t>출처</a:t>
            </a:r>
            <a:r>
              <a:rPr lang="en-US" altLang="ko-KR" sz="900" dirty="0"/>
              <a:t>: </a:t>
            </a:r>
            <a:r>
              <a:rPr lang="ko-KR" altLang="en-US" sz="900" dirty="0"/>
              <a:t>연합뉴스 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F11AD0C0-B730-45CE-9183-894ABDF2EE5C}"/>
              </a:ext>
            </a:extLst>
          </p:cNvPr>
          <p:cNvSpPr txBox="1"/>
          <p:nvPr/>
        </p:nvSpPr>
        <p:spPr>
          <a:xfrm>
            <a:off x="1769816" y="6551359"/>
            <a:ext cx="364023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/>
              <a:t>출처</a:t>
            </a:r>
            <a:r>
              <a:rPr lang="en-US" altLang="ko-KR" sz="900" dirty="0"/>
              <a:t>: </a:t>
            </a:r>
            <a:r>
              <a:rPr lang="ko-KR" altLang="en-US" sz="900" dirty="0"/>
              <a:t>서울대 정신건강의학과 교수 </a:t>
            </a:r>
          </a:p>
        </p:txBody>
      </p:sp>
    </p:spTree>
    <p:extLst>
      <p:ext uri="{BB962C8B-B14F-4D97-AF65-F5344CB8AC3E}">
        <p14:creationId xmlns:p14="http://schemas.microsoft.com/office/powerpoint/2010/main" val="3945474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Picture 2" descr="모바일과 PC로 즐기는 마피아게임 '어몽어스'">
            <a:extLst>
              <a:ext uri="{FF2B5EF4-FFF2-40B4-BE49-F238E27FC236}">
                <a16:creationId xmlns:a16="http://schemas.microsoft.com/office/drawing/2014/main" id="{9A10A582-B2BA-48E9-BA50-69287DB115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999"/>
          <a:stretch/>
        </p:blipFill>
        <p:spPr bwMode="auto">
          <a:xfrm>
            <a:off x="889577" y="1645721"/>
            <a:ext cx="2789545" cy="1976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 descr="음식, 케이크, 앉아있는, 후식이(가) 표시된 사진&#10;&#10;자동 생성된 설명">
            <a:extLst>
              <a:ext uri="{FF2B5EF4-FFF2-40B4-BE49-F238E27FC236}">
                <a16:creationId xmlns:a16="http://schemas.microsoft.com/office/drawing/2014/main" id="{D15B5E0F-146B-4D98-9515-776687FC5B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5153" y="4102100"/>
            <a:ext cx="2512799" cy="2359203"/>
          </a:xfrm>
          <a:prstGeom prst="rect">
            <a:avLst/>
          </a:prstGeom>
        </p:spPr>
      </p:pic>
      <p:sp>
        <p:nvSpPr>
          <p:cNvPr id="153" name="타원 152">
            <a:extLst>
              <a:ext uri="{FF2B5EF4-FFF2-40B4-BE49-F238E27FC236}">
                <a16:creationId xmlns:a16="http://schemas.microsoft.com/office/drawing/2014/main" id="{310A9BEC-8EE3-41BD-A151-99574E7CA963}"/>
              </a:ext>
            </a:extLst>
          </p:cNvPr>
          <p:cNvSpPr/>
          <p:nvPr/>
        </p:nvSpPr>
        <p:spPr>
          <a:xfrm>
            <a:off x="152396" y="1210234"/>
            <a:ext cx="45719" cy="4571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4" name="타원 153">
            <a:extLst>
              <a:ext uri="{FF2B5EF4-FFF2-40B4-BE49-F238E27FC236}">
                <a16:creationId xmlns:a16="http://schemas.microsoft.com/office/drawing/2014/main" id="{CB9190A3-4D08-41AE-9514-AF6575647146}"/>
              </a:ext>
            </a:extLst>
          </p:cNvPr>
          <p:cNvSpPr/>
          <p:nvPr/>
        </p:nvSpPr>
        <p:spPr>
          <a:xfrm>
            <a:off x="645455" y="1210234"/>
            <a:ext cx="45719" cy="4571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5" name="타원 154">
            <a:extLst>
              <a:ext uri="{FF2B5EF4-FFF2-40B4-BE49-F238E27FC236}">
                <a16:creationId xmlns:a16="http://schemas.microsoft.com/office/drawing/2014/main" id="{10F0BFA9-DE93-42E0-BAD9-DEB6E8008231}"/>
              </a:ext>
            </a:extLst>
          </p:cNvPr>
          <p:cNvSpPr/>
          <p:nvPr/>
        </p:nvSpPr>
        <p:spPr>
          <a:xfrm>
            <a:off x="645454" y="1210234"/>
            <a:ext cx="45719" cy="4571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6" name="타원 155">
            <a:extLst>
              <a:ext uri="{FF2B5EF4-FFF2-40B4-BE49-F238E27FC236}">
                <a16:creationId xmlns:a16="http://schemas.microsoft.com/office/drawing/2014/main" id="{49E6BDEC-0953-4AFD-AA3C-AFF28AFD0B68}"/>
              </a:ext>
            </a:extLst>
          </p:cNvPr>
          <p:cNvSpPr/>
          <p:nvPr/>
        </p:nvSpPr>
        <p:spPr>
          <a:xfrm>
            <a:off x="1138513" y="1210234"/>
            <a:ext cx="45719" cy="4571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7" name="타원 156">
            <a:extLst>
              <a:ext uri="{FF2B5EF4-FFF2-40B4-BE49-F238E27FC236}">
                <a16:creationId xmlns:a16="http://schemas.microsoft.com/office/drawing/2014/main" id="{CE1C7BE3-2987-4414-94E5-9D9ED740FFC1}"/>
              </a:ext>
            </a:extLst>
          </p:cNvPr>
          <p:cNvSpPr/>
          <p:nvPr/>
        </p:nvSpPr>
        <p:spPr>
          <a:xfrm>
            <a:off x="1138512" y="1210234"/>
            <a:ext cx="45719" cy="4571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8" name="타원 157">
            <a:extLst>
              <a:ext uri="{FF2B5EF4-FFF2-40B4-BE49-F238E27FC236}">
                <a16:creationId xmlns:a16="http://schemas.microsoft.com/office/drawing/2014/main" id="{6D88A9D3-A07B-488A-BE5C-98DAA9F5A6B1}"/>
              </a:ext>
            </a:extLst>
          </p:cNvPr>
          <p:cNvSpPr/>
          <p:nvPr/>
        </p:nvSpPr>
        <p:spPr>
          <a:xfrm>
            <a:off x="1631571" y="1210234"/>
            <a:ext cx="45719" cy="4571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9" name="타원 158">
            <a:extLst>
              <a:ext uri="{FF2B5EF4-FFF2-40B4-BE49-F238E27FC236}">
                <a16:creationId xmlns:a16="http://schemas.microsoft.com/office/drawing/2014/main" id="{B9D304B8-E8BF-48CE-B8C3-0862E683AEE0}"/>
              </a:ext>
            </a:extLst>
          </p:cNvPr>
          <p:cNvSpPr/>
          <p:nvPr/>
        </p:nvSpPr>
        <p:spPr>
          <a:xfrm>
            <a:off x="1633359" y="1210234"/>
            <a:ext cx="45719" cy="4571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0" name="타원 159">
            <a:extLst>
              <a:ext uri="{FF2B5EF4-FFF2-40B4-BE49-F238E27FC236}">
                <a16:creationId xmlns:a16="http://schemas.microsoft.com/office/drawing/2014/main" id="{DEF34811-98E4-44E0-88AA-87A3A970C310}"/>
              </a:ext>
            </a:extLst>
          </p:cNvPr>
          <p:cNvSpPr/>
          <p:nvPr/>
        </p:nvSpPr>
        <p:spPr>
          <a:xfrm>
            <a:off x="2126418" y="1210234"/>
            <a:ext cx="45719" cy="4571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1" name="타원 160">
            <a:extLst>
              <a:ext uri="{FF2B5EF4-FFF2-40B4-BE49-F238E27FC236}">
                <a16:creationId xmlns:a16="http://schemas.microsoft.com/office/drawing/2014/main" id="{B052828B-E1BF-44E8-8A95-A678B8A5134A}"/>
              </a:ext>
            </a:extLst>
          </p:cNvPr>
          <p:cNvSpPr/>
          <p:nvPr/>
        </p:nvSpPr>
        <p:spPr>
          <a:xfrm>
            <a:off x="2126417" y="1210234"/>
            <a:ext cx="45719" cy="4571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2" name="타원 161">
            <a:extLst>
              <a:ext uri="{FF2B5EF4-FFF2-40B4-BE49-F238E27FC236}">
                <a16:creationId xmlns:a16="http://schemas.microsoft.com/office/drawing/2014/main" id="{D8BFB8FF-66B2-4F03-8EE9-55220B7C7756}"/>
              </a:ext>
            </a:extLst>
          </p:cNvPr>
          <p:cNvSpPr/>
          <p:nvPr/>
        </p:nvSpPr>
        <p:spPr>
          <a:xfrm>
            <a:off x="2619476" y="1210234"/>
            <a:ext cx="45719" cy="4571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3" name="타원 162">
            <a:extLst>
              <a:ext uri="{FF2B5EF4-FFF2-40B4-BE49-F238E27FC236}">
                <a16:creationId xmlns:a16="http://schemas.microsoft.com/office/drawing/2014/main" id="{9ABE568A-76A0-4D79-960E-7D2C258F487B}"/>
              </a:ext>
            </a:extLst>
          </p:cNvPr>
          <p:cNvSpPr/>
          <p:nvPr/>
        </p:nvSpPr>
        <p:spPr>
          <a:xfrm>
            <a:off x="2619475" y="1210234"/>
            <a:ext cx="45719" cy="4571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4" name="타원 163">
            <a:extLst>
              <a:ext uri="{FF2B5EF4-FFF2-40B4-BE49-F238E27FC236}">
                <a16:creationId xmlns:a16="http://schemas.microsoft.com/office/drawing/2014/main" id="{B026E43C-ABF4-48AA-B91E-E35102E037E0}"/>
              </a:ext>
            </a:extLst>
          </p:cNvPr>
          <p:cNvSpPr/>
          <p:nvPr/>
        </p:nvSpPr>
        <p:spPr>
          <a:xfrm>
            <a:off x="3112534" y="1210234"/>
            <a:ext cx="45719" cy="4571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5" name="타원 164">
            <a:extLst>
              <a:ext uri="{FF2B5EF4-FFF2-40B4-BE49-F238E27FC236}">
                <a16:creationId xmlns:a16="http://schemas.microsoft.com/office/drawing/2014/main" id="{F2CF8E95-7CB2-4E84-8FAC-5982418FA621}"/>
              </a:ext>
            </a:extLst>
          </p:cNvPr>
          <p:cNvSpPr/>
          <p:nvPr/>
        </p:nvSpPr>
        <p:spPr>
          <a:xfrm>
            <a:off x="3115212" y="1210234"/>
            <a:ext cx="45719" cy="4571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6" name="타원 165">
            <a:extLst>
              <a:ext uri="{FF2B5EF4-FFF2-40B4-BE49-F238E27FC236}">
                <a16:creationId xmlns:a16="http://schemas.microsoft.com/office/drawing/2014/main" id="{06DCACEE-479C-4597-AFDC-C3EF57609F9F}"/>
              </a:ext>
            </a:extLst>
          </p:cNvPr>
          <p:cNvSpPr/>
          <p:nvPr/>
        </p:nvSpPr>
        <p:spPr>
          <a:xfrm>
            <a:off x="3608271" y="1210234"/>
            <a:ext cx="45719" cy="4571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7" name="타원 166">
            <a:extLst>
              <a:ext uri="{FF2B5EF4-FFF2-40B4-BE49-F238E27FC236}">
                <a16:creationId xmlns:a16="http://schemas.microsoft.com/office/drawing/2014/main" id="{484D1038-1656-4299-9729-C11ED70ECC50}"/>
              </a:ext>
            </a:extLst>
          </p:cNvPr>
          <p:cNvSpPr/>
          <p:nvPr/>
        </p:nvSpPr>
        <p:spPr>
          <a:xfrm>
            <a:off x="3608270" y="1210234"/>
            <a:ext cx="45719" cy="4571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8" name="타원 167">
            <a:extLst>
              <a:ext uri="{FF2B5EF4-FFF2-40B4-BE49-F238E27FC236}">
                <a16:creationId xmlns:a16="http://schemas.microsoft.com/office/drawing/2014/main" id="{DF33674F-9FA2-4FA1-AF41-D565E2FDC7D4}"/>
              </a:ext>
            </a:extLst>
          </p:cNvPr>
          <p:cNvSpPr/>
          <p:nvPr/>
        </p:nvSpPr>
        <p:spPr>
          <a:xfrm>
            <a:off x="4101329" y="1210234"/>
            <a:ext cx="45719" cy="4571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9" name="타원 168">
            <a:extLst>
              <a:ext uri="{FF2B5EF4-FFF2-40B4-BE49-F238E27FC236}">
                <a16:creationId xmlns:a16="http://schemas.microsoft.com/office/drawing/2014/main" id="{6D200B29-71F9-4DAE-BEDE-EA193583CE9B}"/>
              </a:ext>
            </a:extLst>
          </p:cNvPr>
          <p:cNvSpPr/>
          <p:nvPr/>
        </p:nvSpPr>
        <p:spPr>
          <a:xfrm>
            <a:off x="4101328" y="1210234"/>
            <a:ext cx="45719" cy="4571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0" name="타원 169">
            <a:extLst>
              <a:ext uri="{FF2B5EF4-FFF2-40B4-BE49-F238E27FC236}">
                <a16:creationId xmlns:a16="http://schemas.microsoft.com/office/drawing/2014/main" id="{34FE056F-AB2C-4660-83FC-12F67AC316EA}"/>
              </a:ext>
            </a:extLst>
          </p:cNvPr>
          <p:cNvSpPr/>
          <p:nvPr/>
        </p:nvSpPr>
        <p:spPr>
          <a:xfrm>
            <a:off x="4594387" y="1210234"/>
            <a:ext cx="45719" cy="4571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1" name="타원 170">
            <a:extLst>
              <a:ext uri="{FF2B5EF4-FFF2-40B4-BE49-F238E27FC236}">
                <a16:creationId xmlns:a16="http://schemas.microsoft.com/office/drawing/2014/main" id="{CDC664F8-AE90-4763-9C6D-3EABF2FB70E9}"/>
              </a:ext>
            </a:extLst>
          </p:cNvPr>
          <p:cNvSpPr/>
          <p:nvPr/>
        </p:nvSpPr>
        <p:spPr>
          <a:xfrm>
            <a:off x="4596175" y="1210234"/>
            <a:ext cx="45719" cy="4571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2" name="타원 171">
            <a:extLst>
              <a:ext uri="{FF2B5EF4-FFF2-40B4-BE49-F238E27FC236}">
                <a16:creationId xmlns:a16="http://schemas.microsoft.com/office/drawing/2014/main" id="{2989B402-8A21-4E64-92AD-DE26880F37F5}"/>
              </a:ext>
            </a:extLst>
          </p:cNvPr>
          <p:cNvSpPr/>
          <p:nvPr/>
        </p:nvSpPr>
        <p:spPr>
          <a:xfrm>
            <a:off x="5089234" y="1210234"/>
            <a:ext cx="45719" cy="4571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3" name="타원 172">
            <a:extLst>
              <a:ext uri="{FF2B5EF4-FFF2-40B4-BE49-F238E27FC236}">
                <a16:creationId xmlns:a16="http://schemas.microsoft.com/office/drawing/2014/main" id="{44150ED9-DE74-46E6-962F-553EF9E5EDC9}"/>
              </a:ext>
            </a:extLst>
          </p:cNvPr>
          <p:cNvSpPr/>
          <p:nvPr/>
        </p:nvSpPr>
        <p:spPr>
          <a:xfrm>
            <a:off x="5089233" y="1210234"/>
            <a:ext cx="45719" cy="4571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4" name="타원 173">
            <a:extLst>
              <a:ext uri="{FF2B5EF4-FFF2-40B4-BE49-F238E27FC236}">
                <a16:creationId xmlns:a16="http://schemas.microsoft.com/office/drawing/2014/main" id="{E68F5F6C-D13A-43DD-B7F8-14DE78D37B27}"/>
              </a:ext>
            </a:extLst>
          </p:cNvPr>
          <p:cNvSpPr/>
          <p:nvPr/>
        </p:nvSpPr>
        <p:spPr>
          <a:xfrm>
            <a:off x="5582292" y="1210234"/>
            <a:ext cx="45719" cy="4571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5" name="타원 174">
            <a:extLst>
              <a:ext uri="{FF2B5EF4-FFF2-40B4-BE49-F238E27FC236}">
                <a16:creationId xmlns:a16="http://schemas.microsoft.com/office/drawing/2014/main" id="{735FE588-4644-4630-875F-F4677C52F007}"/>
              </a:ext>
            </a:extLst>
          </p:cNvPr>
          <p:cNvSpPr/>
          <p:nvPr/>
        </p:nvSpPr>
        <p:spPr>
          <a:xfrm>
            <a:off x="5582291" y="1210234"/>
            <a:ext cx="45719" cy="4571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6" name="타원 175">
            <a:extLst>
              <a:ext uri="{FF2B5EF4-FFF2-40B4-BE49-F238E27FC236}">
                <a16:creationId xmlns:a16="http://schemas.microsoft.com/office/drawing/2014/main" id="{2377CCD3-8D20-4E24-BC74-6AE6B5EB0B5C}"/>
              </a:ext>
            </a:extLst>
          </p:cNvPr>
          <p:cNvSpPr/>
          <p:nvPr/>
        </p:nvSpPr>
        <p:spPr>
          <a:xfrm>
            <a:off x="6075350" y="1210234"/>
            <a:ext cx="45719" cy="4571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7" name="타원 176">
            <a:extLst>
              <a:ext uri="{FF2B5EF4-FFF2-40B4-BE49-F238E27FC236}">
                <a16:creationId xmlns:a16="http://schemas.microsoft.com/office/drawing/2014/main" id="{A563763B-D34D-4754-A79D-2ACBC2648D25}"/>
              </a:ext>
            </a:extLst>
          </p:cNvPr>
          <p:cNvSpPr/>
          <p:nvPr/>
        </p:nvSpPr>
        <p:spPr>
          <a:xfrm>
            <a:off x="6073528" y="1210234"/>
            <a:ext cx="45719" cy="4571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8" name="타원 177">
            <a:extLst>
              <a:ext uri="{FF2B5EF4-FFF2-40B4-BE49-F238E27FC236}">
                <a16:creationId xmlns:a16="http://schemas.microsoft.com/office/drawing/2014/main" id="{FCA06A7B-293E-4341-B75B-82A45ACD4CF4}"/>
              </a:ext>
            </a:extLst>
          </p:cNvPr>
          <p:cNvSpPr/>
          <p:nvPr/>
        </p:nvSpPr>
        <p:spPr>
          <a:xfrm>
            <a:off x="6566587" y="1210234"/>
            <a:ext cx="45719" cy="4571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9" name="타원 178">
            <a:extLst>
              <a:ext uri="{FF2B5EF4-FFF2-40B4-BE49-F238E27FC236}">
                <a16:creationId xmlns:a16="http://schemas.microsoft.com/office/drawing/2014/main" id="{BF1B05E0-09BD-4E8A-80F8-7B17F0C291C8}"/>
              </a:ext>
            </a:extLst>
          </p:cNvPr>
          <p:cNvSpPr/>
          <p:nvPr/>
        </p:nvSpPr>
        <p:spPr>
          <a:xfrm>
            <a:off x="6566586" y="1210234"/>
            <a:ext cx="45719" cy="4571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0" name="타원 179">
            <a:extLst>
              <a:ext uri="{FF2B5EF4-FFF2-40B4-BE49-F238E27FC236}">
                <a16:creationId xmlns:a16="http://schemas.microsoft.com/office/drawing/2014/main" id="{4C9BC0A4-9219-4DD3-9D05-D5951A8E178B}"/>
              </a:ext>
            </a:extLst>
          </p:cNvPr>
          <p:cNvSpPr/>
          <p:nvPr/>
        </p:nvSpPr>
        <p:spPr>
          <a:xfrm>
            <a:off x="7059645" y="1210234"/>
            <a:ext cx="45719" cy="4571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1" name="타원 180">
            <a:extLst>
              <a:ext uri="{FF2B5EF4-FFF2-40B4-BE49-F238E27FC236}">
                <a16:creationId xmlns:a16="http://schemas.microsoft.com/office/drawing/2014/main" id="{E7DEDA1E-C349-45B9-B0C6-9AF0506E89E3}"/>
              </a:ext>
            </a:extLst>
          </p:cNvPr>
          <p:cNvSpPr/>
          <p:nvPr/>
        </p:nvSpPr>
        <p:spPr>
          <a:xfrm>
            <a:off x="7059644" y="1210234"/>
            <a:ext cx="45719" cy="4571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2" name="타원 181">
            <a:extLst>
              <a:ext uri="{FF2B5EF4-FFF2-40B4-BE49-F238E27FC236}">
                <a16:creationId xmlns:a16="http://schemas.microsoft.com/office/drawing/2014/main" id="{6CEB1E1E-CD4C-4F1C-A722-AFA58153B0C9}"/>
              </a:ext>
            </a:extLst>
          </p:cNvPr>
          <p:cNvSpPr/>
          <p:nvPr/>
        </p:nvSpPr>
        <p:spPr>
          <a:xfrm>
            <a:off x="7552703" y="1210234"/>
            <a:ext cx="45719" cy="4571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3" name="타원 182">
            <a:extLst>
              <a:ext uri="{FF2B5EF4-FFF2-40B4-BE49-F238E27FC236}">
                <a16:creationId xmlns:a16="http://schemas.microsoft.com/office/drawing/2014/main" id="{A678703A-F0A8-4317-993D-A0028F83C18E}"/>
              </a:ext>
            </a:extLst>
          </p:cNvPr>
          <p:cNvSpPr/>
          <p:nvPr/>
        </p:nvSpPr>
        <p:spPr>
          <a:xfrm>
            <a:off x="7554491" y="1210234"/>
            <a:ext cx="45719" cy="4571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4" name="타원 183">
            <a:extLst>
              <a:ext uri="{FF2B5EF4-FFF2-40B4-BE49-F238E27FC236}">
                <a16:creationId xmlns:a16="http://schemas.microsoft.com/office/drawing/2014/main" id="{B77EE02F-21F7-4018-88AE-468AC172FA01}"/>
              </a:ext>
            </a:extLst>
          </p:cNvPr>
          <p:cNvSpPr/>
          <p:nvPr/>
        </p:nvSpPr>
        <p:spPr>
          <a:xfrm>
            <a:off x="8047550" y="1210234"/>
            <a:ext cx="45719" cy="4571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5" name="타원 184">
            <a:extLst>
              <a:ext uri="{FF2B5EF4-FFF2-40B4-BE49-F238E27FC236}">
                <a16:creationId xmlns:a16="http://schemas.microsoft.com/office/drawing/2014/main" id="{46BDB8DC-898D-4306-B014-DE23C09B3DC5}"/>
              </a:ext>
            </a:extLst>
          </p:cNvPr>
          <p:cNvSpPr/>
          <p:nvPr/>
        </p:nvSpPr>
        <p:spPr>
          <a:xfrm>
            <a:off x="8047549" y="1210234"/>
            <a:ext cx="45719" cy="4571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6" name="타원 185">
            <a:extLst>
              <a:ext uri="{FF2B5EF4-FFF2-40B4-BE49-F238E27FC236}">
                <a16:creationId xmlns:a16="http://schemas.microsoft.com/office/drawing/2014/main" id="{FDC5EA6A-63C1-4142-9CB9-0EBDE84AE96B}"/>
              </a:ext>
            </a:extLst>
          </p:cNvPr>
          <p:cNvSpPr/>
          <p:nvPr/>
        </p:nvSpPr>
        <p:spPr>
          <a:xfrm>
            <a:off x="8540608" y="1210234"/>
            <a:ext cx="45719" cy="4571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7" name="타원 186">
            <a:extLst>
              <a:ext uri="{FF2B5EF4-FFF2-40B4-BE49-F238E27FC236}">
                <a16:creationId xmlns:a16="http://schemas.microsoft.com/office/drawing/2014/main" id="{F8A2F292-CE05-4DCC-A9D7-10677062B288}"/>
              </a:ext>
            </a:extLst>
          </p:cNvPr>
          <p:cNvSpPr/>
          <p:nvPr/>
        </p:nvSpPr>
        <p:spPr>
          <a:xfrm>
            <a:off x="8540607" y="1210234"/>
            <a:ext cx="45719" cy="4571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8AD7AC03-DB92-4250-881B-9F6BA0BD64CC}"/>
              </a:ext>
            </a:extLst>
          </p:cNvPr>
          <p:cNvSpPr/>
          <p:nvPr/>
        </p:nvSpPr>
        <p:spPr>
          <a:xfrm>
            <a:off x="9033666" y="1210234"/>
            <a:ext cx="45719" cy="4571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AE1524F9-B2ED-42B8-82BC-FDD68DC5F91A}"/>
              </a:ext>
            </a:extLst>
          </p:cNvPr>
          <p:cNvSpPr/>
          <p:nvPr/>
        </p:nvSpPr>
        <p:spPr>
          <a:xfrm>
            <a:off x="9036344" y="1210234"/>
            <a:ext cx="45719" cy="4571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0" name="타원 189">
            <a:extLst>
              <a:ext uri="{FF2B5EF4-FFF2-40B4-BE49-F238E27FC236}">
                <a16:creationId xmlns:a16="http://schemas.microsoft.com/office/drawing/2014/main" id="{EC65DE7F-42B9-47D6-8843-0F0A05A1F417}"/>
              </a:ext>
            </a:extLst>
          </p:cNvPr>
          <p:cNvSpPr/>
          <p:nvPr/>
        </p:nvSpPr>
        <p:spPr>
          <a:xfrm>
            <a:off x="9529403" y="1210234"/>
            <a:ext cx="45719" cy="4571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1" name="타원 190">
            <a:extLst>
              <a:ext uri="{FF2B5EF4-FFF2-40B4-BE49-F238E27FC236}">
                <a16:creationId xmlns:a16="http://schemas.microsoft.com/office/drawing/2014/main" id="{41150EA8-1BE6-4A1C-AE23-0FB1B7778C9D}"/>
              </a:ext>
            </a:extLst>
          </p:cNvPr>
          <p:cNvSpPr/>
          <p:nvPr/>
        </p:nvSpPr>
        <p:spPr>
          <a:xfrm>
            <a:off x="9529402" y="1210234"/>
            <a:ext cx="45719" cy="4571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2" name="타원 191">
            <a:extLst>
              <a:ext uri="{FF2B5EF4-FFF2-40B4-BE49-F238E27FC236}">
                <a16:creationId xmlns:a16="http://schemas.microsoft.com/office/drawing/2014/main" id="{F5E13E90-A3C1-425D-A3FB-FDF144D9CA96}"/>
              </a:ext>
            </a:extLst>
          </p:cNvPr>
          <p:cNvSpPr/>
          <p:nvPr/>
        </p:nvSpPr>
        <p:spPr>
          <a:xfrm>
            <a:off x="10022461" y="1210234"/>
            <a:ext cx="45719" cy="4571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3" name="타원 192">
            <a:extLst>
              <a:ext uri="{FF2B5EF4-FFF2-40B4-BE49-F238E27FC236}">
                <a16:creationId xmlns:a16="http://schemas.microsoft.com/office/drawing/2014/main" id="{2375D72C-8766-42C7-BF5C-5030F0CF4634}"/>
              </a:ext>
            </a:extLst>
          </p:cNvPr>
          <p:cNvSpPr/>
          <p:nvPr/>
        </p:nvSpPr>
        <p:spPr>
          <a:xfrm>
            <a:off x="10022460" y="1210234"/>
            <a:ext cx="45719" cy="4571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4" name="타원 193">
            <a:extLst>
              <a:ext uri="{FF2B5EF4-FFF2-40B4-BE49-F238E27FC236}">
                <a16:creationId xmlns:a16="http://schemas.microsoft.com/office/drawing/2014/main" id="{FD347CFE-9903-4559-8CCD-51C59B031AA2}"/>
              </a:ext>
            </a:extLst>
          </p:cNvPr>
          <p:cNvSpPr/>
          <p:nvPr/>
        </p:nvSpPr>
        <p:spPr>
          <a:xfrm>
            <a:off x="10515519" y="1210234"/>
            <a:ext cx="45719" cy="4571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5" name="타원 194">
            <a:extLst>
              <a:ext uri="{FF2B5EF4-FFF2-40B4-BE49-F238E27FC236}">
                <a16:creationId xmlns:a16="http://schemas.microsoft.com/office/drawing/2014/main" id="{009D09F9-9B47-483F-B9D5-83EA8EDACC7E}"/>
              </a:ext>
            </a:extLst>
          </p:cNvPr>
          <p:cNvSpPr/>
          <p:nvPr/>
        </p:nvSpPr>
        <p:spPr>
          <a:xfrm>
            <a:off x="10517307" y="1210234"/>
            <a:ext cx="45719" cy="4571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6" name="타원 195">
            <a:extLst>
              <a:ext uri="{FF2B5EF4-FFF2-40B4-BE49-F238E27FC236}">
                <a16:creationId xmlns:a16="http://schemas.microsoft.com/office/drawing/2014/main" id="{6187BC88-AAA2-4621-8EB5-42F0A128051B}"/>
              </a:ext>
            </a:extLst>
          </p:cNvPr>
          <p:cNvSpPr/>
          <p:nvPr/>
        </p:nvSpPr>
        <p:spPr>
          <a:xfrm>
            <a:off x="11010366" y="1210234"/>
            <a:ext cx="45719" cy="4571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7" name="타원 196">
            <a:extLst>
              <a:ext uri="{FF2B5EF4-FFF2-40B4-BE49-F238E27FC236}">
                <a16:creationId xmlns:a16="http://schemas.microsoft.com/office/drawing/2014/main" id="{55A6C1B1-4387-4644-B9CF-F44AD5BF860F}"/>
              </a:ext>
            </a:extLst>
          </p:cNvPr>
          <p:cNvSpPr/>
          <p:nvPr/>
        </p:nvSpPr>
        <p:spPr>
          <a:xfrm>
            <a:off x="11010365" y="1210234"/>
            <a:ext cx="45719" cy="4571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8" name="타원 197">
            <a:extLst>
              <a:ext uri="{FF2B5EF4-FFF2-40B4-BE49-F238E27FC236}">
                <a16:creationId xmlns:a16="http://schemas.microsoft.com/office/drawing/2014/main" id="{39C81678-277A-4DE1-8468-B0B6D30D3350}"/>
              </a:ext>
            </a:extLst>
          </p:cNvPr>
          <p:cNvSpPr/>
          <p:nvPr/>
        </p:nvSpPr>
        <p:spPr>
          <a:xfrm>
            <a:off x="11503424" y="1210234"/>
            <a:ext cx="45719" cy="4571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9" name="타원 198">
            <a:extLst>
              <a:ext uri="{FF2B5EF4-FFF2-40B4-BE49-F238E27FC236}">
                <a16:creationId xmlns:a16="http://schemas.microsoft.com/office/drawing/2014/main" id="{56CFC8C0-E6A0-4235-BE7F-3D89E69C0350}"/>
              </a:ext>
            </a:extLst>
          </p:cNvPr>
          <p:cNvSpPr/>
          <p:nvPr/>
        </p:nvSpPr>
        <p:spPr>
          <a:xfrm>
            <a:off x="11503423" y="1210234"/>
            <a:ext cx="45719" cy="4571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0" name="타원 199">
            <a:extLst>
              <a:ext uri="{FF2B5EF4-FFF2-40B4-BE49-F238E27FC236}">
                <a16:creationId xmlns:a16="http://schemas.microsoft.com/office/drawing/2014/main" id="{D4D62A95-7CAF-4D0F-BF8D-633C75F59090}"/>
              </a:ext>
            </a:extLst>
          </p:cNvPr>
          <p:cNvSpPr/>
          <p:nvPr/>
        </p:nvSpPr>
        <p:spPr>
          <a:xfrm>
            <a:off x="11996482" y="1210234"/>
            <a:ext cx="45719" cy="4571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192743"/>
            <a:ext cx="859687" cy="865094"/>
          </a:xfrm>
          <a:prstGeom prst="rect">
            <a:avLst/>
          </a:prstGeom>
          <a:solidFill>
            <a:srgbClr val="0130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420143" y="1214893"/>
            <a:ext cx="4395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</a:t>
            </a:r>
            <a:endParaRPr lang="ko-KR" altLang="en-US" sz="32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913477" y="227152"/>
            <a:ext cx="2996333" cy="796277"/>
            <a:chOff x="859687" y="192743"/>
            <a:chExt cx="2996333" cy="796277"/>
          </a:xfrm>
        </p:grpSpPr>
        <p:sp>
          <p:nvSpPr>
            <p:cNvPr id="3" name="TextBox 2"/>
            <p:cNvSpPr txBox="1"/>
            <p:nvPr/>
          </p:nvSpPr>
          <p:spPr>
            <a:xfrm>
              <a:off x="859687" y="192743"/>
              <a:ext cx="299633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 dirty="0">
                  <a:solidFill>
                    <a:srgbClr val="038AA5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맑은 고딕 Semilight" panose="020B0502040204020203" pitchFamily="50" charset="-127"/>
                </a:rPr>
                <a:t>개발 동기</a:t>
              </a:r>
              <a:r>
                <a:rPr lang="en-US" altLang="ko-KR" sz="2400" b="1" dirty="0">
                  <a:solidFill>
                    <a:srgbClr val="038AA5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맑은 고딕 Semilight" panose="020B0502040204020203" pitchFamily="50" charset="-127"/>
                </a:rPr>
                <a:t>_</a:t>
              </a:r>
              <a:r>
                <a:rPr lang="ko-KR" altLang="en-US" sz="2400" b="1" dirty="0">
                  <a:solidFill>
                    <a:srgbClr val="038AA5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맑은 고딕 Semilight" panose="020B0502040204020203" pitchFamily="50" charset="-127"/>
                </a:rPr>
                <a:t>시장 상황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59687" y="619688"/>
              <a:ext cx="27895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#</a:t>
              </a:r>
              <a:r>
                <a:rPr lang="ko-KR" altLang="en-US" b="1" dirty="0" err="1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집콕</a:t>
              </a:r>
              <a:r>
                <a:rPr lang="ko-KR" altLang="en-US" b="1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생활</a:t>
              </a:r>
              <a:r>
                <a:rPr lang="en-US" altLang="ko-KR" b="1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#</a:t>
              </a:r>
              <a:r>
                <a:rPr lang="ko-KR" altLang="en-US" b="1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방구석 취미</a:t>
              </a:r>
            </a:p>
          </p:txBody>
        </p:sp>
      </p:grpSp>
      <p:pic>
        <p:nvPicPr>
          <p:cNvPr id="63" name="그림 62">
            <a:extLst>
              <a:ext uri="{FF2B5EF4-FFF2-40B4-BE49-F238E27FC236}">
                <a16:creationId xmlns:a16="http://schemas.microsoft.com/office/drawing/2014/main" id="{28CB0D8E-4646-4B82-BAFD-80329484136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/>
          <a:srcRect l="6825" r="6825" b="4818"/>
          <a:stretch/>
        </p:blipFill>
        <p:spPr>
          <a:xfrm>
            <a:off x="3788886" y="1645721"/>
            <a:ext cx="2895178" cy="1965801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10981BD2-7BCC-4AE5-AB43-9EF9BBD788A8}"/>
              </a:ext>
            </a:extLst>
          </p:cNvPr>
          <p:cNvSpPr txBox="1"/>
          <p:nvPr/>
        </p:nvSpPr>
        <p:spPr>
          <a:xfrm>
            <a:off x="420143" y="461858"/>
            <a:ext cx="4395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</a:t>
            </a:r>
            <a:endParaRPr lang="ko-KR" altLang="en-US" sz="32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5A6A634-E612-4ABD-85F1-46620CAD10C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0473" y="4102100"/>
            <a:ext cx="3237073" cy="2359203"/>
          </a:xfrm>
          <a:prstGeom prst="rect">
            <a:avLst/>
          </a:prstGeom>
        </p:spPr>
      </p:pic>
      <p:pic>
        <p:nvPicPr>
          <p:cNvPr id="72" name="Picture 4" descr="홈트레이닝 필수 스윙 기구 케트벨로 데드리프트 코어 운동하기 &amp;quot;멜킨 14KG&amp;quot; 서킷트레이닝">
            <a:extLst>
              <a:ext uri="{FF2B5EF4-FFF2-40B4-BE49-F238E27FC236}">
                <a16:creationId xmlns:a16="http://schemas.microsoft.com/office/drawing/2014/main" id="{CD438BDC-91FD-4FA0-BBCF-EA775089DF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424"/>
          <a:stretch/>
        </p:blipFill>
        <p:spPr bwMode="auto">
          <a:xfrm>
            <a:off x="6793828" y="1645721"/>
            <a:ext cx="2895178" cy="196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E8FE775-2E2B-45D0-96EB-8B582A57C5C2}"/>
              </a:ext>
            </a:extLst>
          </p:cNvPr>
          <p:cNvSpPr txBox="1"/>
          <p:nvPr/>
        </p:nvSpPr>
        <p:spPr>
          <a:xfrm>
            <a:off x="8093268" y="4693659"/>
            <a:ext cx="33147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집에서 즐길 수 있는</a:t>
            </a:r>
            <a:endParaRPr lang="en-US" altLang="ko-KR" sz="2800" dirty="0">
              <a:latin typeface="넥슨Lv2고딕 Bold" panose="00000800000000000000" pitchFamily="2" charset="-127"/>
              <a:ea typeface="넥슨Lv2고딕 Bold" panose="00000800000000000000" pitchFamily="2" charset="-127"/>
            </a:endParaRPr>
          </a:p>
          <a:p>
            <a:pPr algn="ctr"/>
            <a:r>
              <a:rPr lang="ko-KR" altLang="en-US" sz="2800" dirty="0"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 </a:t>
            </a:r>
            <a:r>
              <a:rPr lang="en-US" altLang="ko-KR" sz="2800" dirty="0">
                <a:solidFill>
                  <a:srgbClr val="FF000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‘</a:t>
            </a:r>
            <a:r>
              <a:rPr lang="ko-KR" altLang="en-US" sz="2800" dirty="0">
                <a:solidFill>
                  <a:srgbClr val="FF000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방구석 취미</a:t>
            </a:r>
            <a:r>
              <a:rPr lang="en-US" altLang="ko-KR" sz="2800" dirty="0">
                <a:solidFill>
                  <a:srgbClr val="FF000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’ </a:t>
            </a:r>
            <a:r>
              <a:rPr lang="ko-KR" altLang="en-US" sz="2800" dirty="0"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증가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EFE25061-0B00-4014-B97C-DD9C2E826545}"/>
              </a:ext>
            </a:extLst>
          </p:cNvPr>
          <p:cNvSpPr txBox="1"/>
          <p:nvPr/>
        </p:nvSpPr>
        <p:spPr>
          <a:xfrm>
            <a:off x="626999" y="3578673"/>
            <a:ext cx="3314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solidFill>
                  <a:srgbClr val="013039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게임</a:t>
            </a:r>
            <a:endParaRPr lang="ko-KR" altLang="en-US" dirty="0">
              <a:solidFill>
                <a:srgbClr val="013039"/>
              </a:solidFill>
              <a:latin typeface="넥슨Lv2고딕 Bold" panose="00000800000000000000" pitchFamily="2" charset="-127"/>
              <a:ea typeface="넥슨Lv2고딕 Bold" panose="00000800000000000000" pitchFamily="2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145C6427-2C10-4DE1-93C9-CDD408651A9E}"/>
              </a:ext>
            </a:extLst>
          </p:cNvPr>
          <p:cNvSpPr txBox="1"/>
          <p:nvPr/>
        </p:nvSpPr>
        <p:spPr>
          <a:xfrm>
            <a:off x="3579125" y="3602744"/>
            <a:ext cx="3314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solidFill>
                  <a:srgbClr val="013039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요리</a:t>
            </a:r>
            <a:endParaRPr lang="ko-KR" altLang="en-US" dirty="0">
              <a:solidFill>
                <a:srgbClr val="013039"/>
              </a:solidFill>
              <a:latin typeface="넥슨Lv2고딕 Bold" panose="00000800000000000000" pitchFamily="2" charset="-127"/>
              <a:ea typeface="넥슨Lv2고딕 Bold" panose="00000800000000000000" pitchFamily="2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8DD35BC0-30BD-4FCC-BB3A-6E16C109B866}"/>
              </a:ext>
            </a:extLst>
          </p:cNvPr>
          <p:cNvSpPr txBox="1"/>
          <p:nvPr/>
        </p:nvSpPr>
        <p:spPr>
          <a:xfrm>
            <a:off x="6590417" y="3622315"/>
            <a:ext cx="3314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solidFill>
                  <a:srgbClr val="013039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홈트레이닝</a:t>
            </a:r>
            <a:endParaRPr lang="ko-KR" altLang="en-US" dirty="0">
              <a:solidFill>
                <a:srgbClr val="013039"/>
              </a:solidFill>
              <a:latin typeface="넥슨Lv2고딕 Bold" panose="00000800000000000000" pitchFamily="2" charset="-127"/>
              <a:ea typeface="넥슨Lv2고딕 Bold" panose="00000800000000000000" pitchFamily="2" charset="-127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90D04034-44D1-44C9-9D87-77E62D1A0E3E}"/>
              </a:ext>
            </a:extLst>
          </p:cNvPr>
          <p:cNvSpPr txBox="1"/>
          <p:nvPr/>
        </p:nvSpPr>
        <p:spPr>
          <a:xfrm>
            <a:off x="1234202" y="6459878"/>
            <a:ext cx="3314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013039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베이킹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D74D7333-2E7A-4B74-B3A3-071A8FC82FEB}"/>
              </a:ext>
            </a:extLst>
          </p:cNvPr>
          <p:cNvSpPr txBox="1"/>
          <p:nvPr/>
        </p:nvSpPr>
        <p:spPr>
          <a:xfrm>
            <a:off x="4301121" y="6453528"/>
            <a:ext cx="3314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013039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심리테스트</a:t>
            </a:r>
          </a:p>
        </p:txBody>
      </p:sp>
    </p:spTree>
    <p:extLst>
      <p:ext uri="{BB962C8B-B14F-4D97-AF65-F5344CB8AC3E}">
        <p14:creationId xmlns:p14="http://schemas.microsoft.com/office/powerpoint/2010/main" val="2422781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타원 152">
            <a:extLst>
              <a:ext uri="{FF2B5EF4-FFF2-40B4-BE49-F238E27FC236}">
                <a16:creationId xmlns:a16="http://schemas.microsoft.com/office/drawing/2014/main" id="{310A9BEC-8EE3-41BD-A151-99574E7CA963}"/>
              </a:ext>
            </a:extLst>
          </p:cNvPr>
          <p:cNvSpPr/>
          <p:nvPr/>
        </p:nvSpPr>
        <p:spPr>
          <a:xfrm>
            <a:off x="152396" y="1210234"/>
            <a:ext cx="45719" cy="4571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4" name="타원 153">
            <a:extLst>
              <a:ext uri="{FF2B5EF4-FFF2-40B4-BE49-F238E27FC236}">
                <a16:creationId xmlns:a16="http://schemas.microsoft.com/office/drawing/2014/main" id="{CB9190A3-4D08-41AE-9514-AF6575647146}"/>
              </a:ext>
            </a:extLst>
          </p:cNvPr>
          <p:cNvSpPr/>
          <p:nvPr/>
        </p:nvSpPr>
        <p:spPr>
          <a:xfrm>
            <a:off x="645455" y="1210234"/>
            <a:ext cx="45719" cy="4571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5" name="타원 154">
            <a:extLst>
              <a:ext uri="{FF2B5EF4-FFF2-40B4-BE49-F238E27FC236}">
                <a16:creationId xmlns:a16="http://schemas.microsoft.com/office/drawing/2014/main" id="{10F0BFA9-DE93-42E0-BAD9-DEB6E8008231}"/>
              </a:ext>
            </a:extLst>
          </p:cNvPr>
          <p:cNvSpPr/>
          <p:nvPr/>
        </p:nvSpPr>
        <p:spPr>
          <a:xfrm>
            <a:off x="645454" y="1210234"/>
            <a:ext cx="45719" cy="4571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6" name="타원 155">
            <a:extLst>
              <a:ext uri="{FF2B5EF4-FFF2-40B4-BE49-F238E27FC236}">
                <a16:creationId xmlns:a16="http://schemas.microsoft.com/office/drawing/2014/main" id="{49E6BDEC-0953-4AFD-AA3C-AFF28AFD0B68}"/>
              </a:ext>
            </a:extLst>
          </p:cNvPr>
          <p:cNvSpPr/>
          <p:nvPr/>
        </p:nvSpPr>
        <p:spPr>
          <a:xfrm>
            <a:off x="1138513" y="1210234"/>
            <a:ext cx="45719" cy="4571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7" name="타원 156">
            <a:extLst>
              <a:ext uri="{FF2B5EF4-FFF2-40B4-BE49-F238E27FC236}">
                <a16:creationId xmlns:a16="http://schemas.microsoft.com/office/drawing/2014/main" id="{CE1C7BE3-2987-4414-94E5-9D9ED740FFC1}"/>
              </a:ext>
            </a:extLst>
          </p:cNvPr>
          <p:cNvSpPr/>
          <p:nvPr/>
        </p:nvSpPr>
        <p:spPr>
          <a:xfrm>
            <a:off x="1138512" y="1210234"/>
            <a:ext cx="45719" cy="4571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8" name="타원 157">
            <a:extLst>
              <a:ext uri="{FF2B5EF4-FFF2-40B4-BE49-F238E27FC236}">
                <a16:creationId xmlns:a16="http://schemas.microsoft.com/office/drawing/2014/main" id="{6D88A9D3-A07B-488A-BE5C-98DAA9F5A6B1}"/>
              </a:ext>
            </a:extLst>
          </p:cNvPr>
          <p:cNvSpPr/>
          <p:nvPr/>
        </p:nvSpPr>
        <p:spPr>
          <a:xfrm>
            <a:off x="1631571" y="1210234"/>
            <a:ext cx="45719" cy="4571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9" name="타원 158">
            <a:extLst>
              <a:ext uri="{FF2B5EF4-FFF2-40B4-BE49-F238E27FC236}">
                <a16:creationId xmlns:a16="http://schemas.microsoft.com/office/drawing/2014/main" id="{B9D304B8-E8BF-48CE-B8C3-0862E683AEE0}"/>
              </a:ext>
            </a:extLst>
          </p:cNvPr>
          <p:cNvSpPr/>
          <p:nvPr/>
        </p:nvSpPr>
        <p:spPr>
          <a:xfrm>
            <a:off x="1633359" y="1210234"/>
            <a:ext cx="45719" cy="4571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0" name="타원 159">
            <a:extLst>
              <a:ext uri="{FF2B5EF4-FFF2-40B4-BE49-F238E27FC236}">
                <a16:creationId xmlns:a16="http://schemas.microsoft.com/office/drawing/2014/main" id="{DEF34811-98E4-44E0-88AA-87A3A970C310}"/>
              </a:ext>
            </a:extLst>
          </p:cNvPr>
          <p:cNvSpPr/>
          <p:nvPr/>
        </p:nvSpPr>
        <p:spPr>
          <a:xfrm>
            <a:off x="2126418" y="1210234"/>
            <a:ext cx="45719" cy="4571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1" name="타원 160">
            <a:extLst>
              <a:ext uri="{FF2B5EF4-FFF2-40B4-BE49-F238E27FC236}">
                <a16:creationId xmlns:a16="http://schemas.microsoft.com/office/drawing/2014/main" id="{B052828B-E1BF-44E8-8A95-A678B8A5134A}"/>
              </a:ext>
            </a:extLst>
          </p:cNvPr>
          <p:cNvSpPr/>
          <p:nvPr/>
        </p:nvSpPr>
        <p:spPr>
          <a:xfrm>
            <a:off x="2126417" y="1210234"/>
            <a:ext cx="45719" cy="4571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2" name="타원 161">
            <a:extLst>
              <a:ext uri="{FF2B5EF4-FFF2-40B4-BE49-F238E27FC236}">
                <a16:creationId xmlns:a16="http://schemas.microsoft.com/office/drawing/2014/main" id="{D8BFB8FF-66B2-4F03-8EE9-55220B7C7756}"/>
              </a:ext>
            </a:extLst>
          </p:cNvPr>
          <p:cNvSpPr/>
          <p:nvPr/>
        </p:nvSpPr>
        <p:spPr>
          <a:xfrm>
            <a:off x="2619476" y="1210234"/>
            <a:ext cx="45719" cy="4571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3" name="타원 162">
            <a:extLst>
              <a:ext uri="{FF2B5EF4-FFF2-40B4-BE49-F238E27FC236}">
                <a16:creationId xmlns:a16="http://schemas.microsoft.com/office/drawing/2014/main" id="{9ABE568A-76A0-4D79-960E-7D2C258F487B}"/>
              </a:ext>
            </a:extLst>
          </p:cNvPr>
          <p:cNvSpPr/>
          <p:nvPr/>
        </p:nvSpPr>
        <p:spPr>
          <a:xfrm>
            <a:off x="2619475" y="1210234"/>
            <a:ext cx="45719" cy="4571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4" name="타원 163">
            <a:extLst>
              <a:ext uri="{FF2B5EF4-FFF2-40B4-BE49-F238E27FC236}">
                <a16:creationId xmlns:a16="http://schemas.microsoft.com/office/drawing/2014/main" id="{B026E43C-ABF4-48AA-B91E-E35102E037E0}"/>
              </a:ext>
            </a:extLst>
          </p:cNvPr>
          <p:cNvSpPr/>
          <p:nvPr/>
        </p:nvSpPr>
        <p:spPr>
          <a:xfrm>
            <a:off x="3112534" y="1210234"/>
            <a:ext cx="45719" cy="4571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5" name="타원 164">
            <a:extLst>
              <a:ext uri="{FF2B5EF4-FFF2-40B4-BE49-F238E27FC236}">
                <a16:creationId xmlns:a16="http://schemas.microsoft.com/office/drawing/2014/main" id="{F2CF8E95-7CB2-4E84-8FAC-5982418FA621}"/>
              </a:ext>
            </a:extLst>
          </p:cNvPr>
          <p:cNvSpPr/>
          <p:nvPr/>
        </p:nvSpPr>
        <p:spPr>
          <a:xfrm>
            <a:off x="3115212" y="1210234"/>
            <a:ext cx="45719" cy="4571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6" name="타원 165">
            <a:extLst>
              <a:ext uri="{FF2B5EF4-FFF2-40B4-BE49-F238E27FC236}">
                <a16:creationId xmlns:a16="http://schemas.microsoft.com/office/drawing/2014/main" id="{06DCACEE-479C-4597-AFDC-C3EF57609F9F}"/>
              </a:ext>
            </a:extLst>
          </p:cNvPr>
          <p:cNvSpPr/>
          <p:nvPr/>
        </p:nvSpPr>
        <p:spPr>
          <a:xfrm>
            <a:off x="3608271" y="1210234"/>
            <a:ext cx="45719" cy="4571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7" name="타원 166">
            <a:extLst>
              <a:ext uri="{FF2B5EF4-FFF2-40B4-BE49-F238E27FC236}">
                <a16:creationId xmlns:a16="http://schemas.microsoft.com/office/drawing/2014/main" id="{484D1038-1656-4299-9729-C11ED70ECC50}"/>
              </a:ext>
            </a:extLst>
          </p:cNvPr>
          <p:cNvSpPr/>
          <p:nvPr/>
        </p:nvSpPr>
        <p:spPr>
          <a:xfrm>
            <a:off x="3608270" y="1210234"/>
            <a:ext cx="45719" cy="4571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8" name="타원 167">
            <a:extLst>
              <a:ext uri="{FF2B5EF4-FFF2-40B4-BE49-F238E27FC236}">
                <a16:creationId xmlns:a16="http://schemas.microsoft.com/office/drawing/2014/main" id="{DF33674F-9FA2-4FA1-AF41-D565E2FDC7D4}"/>
              </a:ext>
            </a:extLst>
          </p:cNvPr>
          <p:cNvSpPr/>
          <p:nvPr/>
        </p:nvSpPr>
        <p:spPr>
          <a:xfrm>
            <a:off x="4101329" y="1210234"/>
            <a:ext cx="45719" cy="4571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9" name="타원 168">
            <a:extLst>
              <a:ext uri="{FF2B5EF4-FFF2-40B4-BE49-F238E27FC236}">
                <a16:creationId xmlns:a16="http://schemas.microsoft.com/office/drawing/2014/main" id="{6D200B29-71F9-4DAE-BEDE-EA193583CE9B}"/>
              </a:ext>
            </a:extLst>
          </p:cNvPr>
          <p:cNvSpPr/>
          <p:nvPr/>
        </p:nvSpPr>
        <p:spPr>
          <a:xfrm>
            <a:off x="4101328" y="1210234"/>
            <a:ext cx="45719" cy="4571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0" name="타원 169">
            <a:extLst>
              <a:ext uri="{FF2B5EF4-FFF2-40B4-BE49-F238E27FC236}">
                <a16:creationId xmlns:a16="http://schemas.microsoft.com/office/drawing/2014/main" id="{34FE056F-AB2C-4660-83FC-12F67AC316EA}"/>
              </a:ext>
            </a:extLst>
          </p:cNvPr>
          <p:cNvSpPr/>
          <p:nvPr/>
        </p:nvSpPr>
        <p:spPr>
          <a:xfrm>
            <a:off x="4594387" y="1210234"/>
            <a:ext cx="45719" cy="4571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1" name="타원 170">
            <a:extLst>
              <a:ext uri="{FF2B5EF4-FFF2-40B4-BE49-F238E27FC236}">
                <a16:creationId xmlns:a16="http://schemas.microsoft.com/office/drawing/2014/main" id="{CDC664F8-AE90-4763-9C6D-3EABF2FB70E9}"/>
              </a:ext>
            </a:extLst>
          </p:cNvPr>
          <p:cNvSpPr/>
          <p:nvPr/>
        </p:nvSpPr>
        <p:spPr>
          <a:xfrm>
            <a:off x="4596175" y="1210234"/>
            <a:ext cx="45719" cy="4571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2" name="타원 171">
            <a:extLst>
              <a:ext uri="{FF2B5EF4-FFF2-40B4-BE49-F238E27FC236}">
                <a16:creationId xmlns:a16="http://schemas.microsoft.com/office/drawing/2014/main" id="{2989B402-8A21-4E64-92AD-DE26880F37F5}"/>
              </a:ext>
            </a:extLst>
          </p:cNvPr>
          <p:cNvSpPr/>
          <p:nvPr/>
        </p:nvSpPr>
        <p:spPr>
          <a:xfrm>
            <a:off x="5089234" y="1210234"/>
            <a:ext cx="45719" cy="4571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3" name="타원 172">
            <a:extLst>
              <a:ext uri="{FF2B5EF4-FFF2-40B4-BE49-F238E27FC236}">
                <a16:creationId xmlns:a16="http://schemas.microsoft.com/office/drawing/2014/main" id="{44150ED9-DE74-46E6-962F-553EF9E5EDC9}"/>
              </a:ext>
            </a:extLst>
          </p:cNvPr>
          <p:cNvSpPr/>
          <p:nvPr/>
        </p:nvSpPr>
        <p:spPr>
          <a:xfrm>
            <a:off x="5089233" y="1210234"/>
            <a:ext cx="45719" cy="4571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4" name="타원 173">
            <a:extLst>
              <a:ext uri="{FF2B5EF4-FFF2-40B4-BE49-F238E27FC236}">
                <a16:creationId xmlns:a16="http://schemas.microsoft.com/office/drawing/2014/main" id="{E68F5F6C-D13A-43DD-B7F8-14DE78D37B27}"/>
              </a:ext>
            </a:extLst>
          </p:cNvPr>
          <p:cNvSpPr/>
          <p:nvPr/>
        </p:nvSpPr>
        <p:spPr>
          <a:xfrm>
            <a:off x="5582292" y="1210234"/>
            <a:ext cx="45719" cy="4571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5" name="타원 174">
            <a:extLst>
              <a:ext uri="{FF2B5EF4-FFF2-40B4-BE49-F238E27FC236}">
                <a16:creationId xmlns:a16="http://schemas.microsoft.com/office/drawing/2014/main" id="{735FE588-4644-4630-875F-F4677C52F007}"/>
              </a:ext>
            </a:extLst>
          </p:cNvPr>
          <p:cNvSpPr/>
          <p:nvPr/>
        </p:nvSpPr>
        <p:spPr>
          <a:xfrm>
            <a:off x="5582291" y="1210234"/>
            <a:ext cx="45719" cy="4571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6" name="타원 175">
            <a:extLst>
              <a:ext uri="{FF2B5EF4-FFF2-40B4-BE49-F238E27FC236}">
                <a16:creationId xmlns:a16="http://schemas.microsoft.com/office/drawing/2014/main" id="{2377CCD3-8D20-4E24-BC74-6AE6B5EB0B5C}"/>
              </a:ext>
            </a:extLst>
          </p:cNvPr>
          <p:cNvSpPr/>
          <p:nvPr/>
        </p:nvSpPr>
        <p:spPr>
          <a:xfrm>
            <a:off x="6075350" y="1210234"/>
            <a:ext cx="45719" cy="4571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7" name="타원 176">
            <a:extLst>
              <a:ext uri="{FF2B5EF4-FFF2-40B4-BE49-F238E27FC236}">
                <a16:creationId xmlns:a16="http://schemas.microsoft.com/office/drawing/2014/main" id="{A563763B-D34D-4754-A79D-2ACBC2648D25}"/>
              </a:ext>
            </a:extLst>
          </p:cNvPr>
          <p:cNvSpPr/>
          <p:nvPr/>
        </p:nvSpPr>
        <p:spPr>
          <a:xfrm>
            <a:off x="6073528" y="1210234"/>
            <a:ext cx="45719" cy="4571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8" name="타원 177">
            <a:extLst>
              <a:ext uri="{FF2B5EF4-FFF2-40B4-BE49-F238E27FC236}">
                <a16:creationId xmlns:a16="http://schemas.microsoft.com/office/drawing/2014/main" id="{FCA06A7B-293E-4341-B75B-82A45ACD4CF4}"/>
              </a:ext>
            </a:extLst>
          </p:cNvPr>
          <p:cNvSpPr/>
          <p:nvPr/>
        </p:nvSpPr>
        <p:spPr>
          <a:xfrm>
            <a:off x="6566587" y="1210234"/>
            <a:ext cx="45719" cy="4571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9" name="타원 178">
            <a:extLst>
              <a:ext uri="{FF2B5EF4-FFF2-40B4-BE49-F238E27FC236}">
                <a16:creationId xmlns:a16="http://schemas.microsoft.com/office/drawing/2014/main" id="{BF1B05E0-09BD-4E8A-80F8-7B17F0C291C8}"/>
              </a:ext>
            </a:extLst>
          </p:cNvPr>
          <p:cNvSpPr/>
          <p:nvPr/>
        </p:nvSpPr>
        <p:spPr>
          <a:xfrm>
            <a:off x="6566586" y="1210234"/>
            <a:ext cx="45719" cy="4571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0" name="타원 179">
            <a:extLst>
              <a:ext uri="{FF2B5EF4-FFF2-40B4-BE49-F238E27FC236}">
                <a16:creationId xmlns:a16="http://schemas.microsoft.com/office/drawing/2014/main" id="{4C9BC0A4-9219-4DD3-9D05-D5951A8E178B}"/>
              </a:ext>
            </a:extLst>
          </p:cNvPr>
          <p:cNvSpPr/>
          <p:nvPr/>
        </p:nvSpPr>
        <p:spPr>
          <a:xfrm>
            <a:off x="7059645" y="1210234"/>
            <a:ext cx="45719" cy="4571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1" name="타원 180">
            <a:extLst>
              <a:ext uri="{FF2B5EF4-FFF2-40B4-BE49-F238E27FC236}">
                <a16:creationId xmlns:a16="http://schemas.microsoft.com/office/drawing/2014/main" id="{E7DEDA1E-C349-45B9-B0C6-9AF0506E89E3}"/>
              </a:ext>
            </a:extLst>
          </p:cNvPr>
          <p:cNvSpPr/>
          <p:nvPr/>
        </p:nvSpPr>
        <p:spPr>
          <a:xfrm>
            <a:off x="7059644" y="1210234"/>
            <a:ext cx="45719" cy="4571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2" name="타원 181">
            <a:extLst>
              <a:ext uri="{FF2B5EF4-FFF2-40B4-BE49-F238E27FC236}">
                <a16:creationId xmlns:a16="http://schemas.microsoft.com/office/drawing/2014/main" id="{6CEB1E1E-CD4C-4F1C-A722-AFA58153B0C9}"/>
              </a:ext>
            </a:extLst>
          </p:cNvPr>
          <p:cNvSpPr/>
          <p:nvPr/>
        </p:nvSpPr>
        <p:spPr>
          <a:xfrm>
            <a:off x="7552703" y="1210234"/>
            <a:ext cx="45719" cy="4571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3" name="타원 182">
            <a:extLst>
              <a:ext uri="{FF2B5EF4-FFF2-40B4-BE49-F238E27FC236}">
                <a16:creationId xmlns:a16="http://schemas.microsoft.com/office/drawing/2014/main" id="{A678703A-F0A8-4317-993D-A0028F83C18E}"/>
              </a:ext>
            </a:extLst>
          </p:cNvPr>
          <p:cNvSpPr/>
          <p:nvPr/>
        </p:nvSpPr>
        <p:spPr>
          <a:xfrm>
            <a:off x="7554491" y="1210234"/>
            <a:ext cx="45719" cy="4571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4" name="타원 183">
            <a:extLst>
              <a:ext uri="{FF2B5EF4-FFF2-40B4-BE49-F238E27FC236}">
                <a16:creationId xmlns:a16="http://schemas.microsoft.com/office/drawing/2014/main" id="{B77EE02F-21F7-4018-88AE-468AC172FA01}"/>
              </a:ext>
            </a:extLst>
          </p:cNvPr>
          <p:cNvSpPr/>
          <p:nvPr/>
        </p:nvSpPr>
        <p:spPr>
          <a:xfrm>
            <a:off x="8047550" y="1210234"/>
            <a:ext cx="45719" cy="4571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5" name="타원 184">
            <a:extLst>
              <a:ext uri="{FF2B5EF4-FFF2-40B4-BE49-F238E27FC236}">
                <a16:creationId xmlns:a16="http://schemas.microsoft.com/office/drawing/2014/main" id="{46BDB8DC-898D-4306-B014-DE23C09B3DC5}"/>
              </a:ext>
            </a:extLst>
          </p:cNvPr>
          <p:cNvSpPr/>
          <p:nvPr/>
        </p:nvSpPr>
        <p:spPr>
          <a:xfrm>
            <a:off x="8047549" y="1210234"/>
            <a:ext cx="45719" cy="4571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6" name="타원 185">
            <a:extLst>
              <a:ext uri="{FF2B5EF4-FFF2-40B4-BE49-F238E27FC236}">
                <a16:creationId xmlns:a16="http://schemas.microsoft.com/office/drawing/2014/main" id="{FDC5EA6A-63C1-4142-9CB9-0EBDE84AE96B}"/>
              </a:ext>
            </a:extLst>
          </p:cNvPr>
          <p:cNvSpPr/>
          <p:nvPr/>
        </p:nvSpPr>
        <p:spPr>
          <a:xfrm>
            <a:off x="8540608" y="1210234"/>
            <a:ext cx="45719" cy="4571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7" name="타원 186">
            <a:extLst>
              <a:ext uri="{FF2B5EF4-FFF2-40B4-BE49-F238E27FC236}">
                <a16:creationId xmlns:a16="http://schemas.microsoft.com/office/drawing/2014/main" id="{F8A2F292-CE05-4DCC-A9D7-10677062B288}"/>
              </a:ext>
            </a:extLst>
          </p:cNvPr>
          <p:cNvSpPr/>
          <p:nvPr/>
        </p:nvSpPr>
        <p:spPr>
          <a:xfrm>
            <a:off x="8540607" y="1210234"/>
            <a:ext cx="45719" cy="4571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8AD7AC03-DB92-4250-881B-9F6BA0BD64CC}"/>
              </a:ext>
            </a:extLst>
          </p:cNvPr>
          <p:cNvSpPr/>
          <p:nvPr/>
        </p:nvSpPr>
        <p:spPr>
          <a:xfrm>
            <a:off x="9033666" y="1210234"/>
            <a:ext cx="45719" cy="4571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AE1524F9-B2ED-42B8-82BC-FDD68DC5F91A}"/>
              </a:ext>
            </a:extLst>
          </p:cNvPr>
          <p:cNvSpPr/>
          <p:nvPr/>
        </p:nvSpPr>
        <p:spPr>
          <a:xfrm>
            <a:off x="9036344" y="1210234"/>
            <a:ext cx="45719" cy="4571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0" name="타원 189">
            <a:extLst>
              <a:ext uri="{FF2B5EF4-FFF2-40B4-BE49-F238E27FC236}">
                <a16:creationId xmlns:a16="http://schemas.microsoft.com/office/drawing/2014/main" id="{EC65DE7F-42B9-47D6-8843-0F0A05A1F417}"/>
              </a:ext>
            </a:extLst>
          </p:cNvPr>
          <p:cNvSpPr/>
          <p:nvPr/>
        </p:nvSpPr>
        <p:spPr>
          <a:xfrm>
            <a:off x="9529403" y="1210234"/>
            <a:ext cx="45719" cy="4571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1" name="타원 190">
            <a:extLst>
              <a:ext uri="{FF2B5EF4-FFF2-40B4-BE49-F238E27FC236}">
                <a16:creationId xmlns:a16="http://schemas.microsoft.com/office/drawing/2014/main" id="{41150EA8-1BE6-4A1C-AE23-0FB1B7778C9D}"/>
              </a:ext>
            </a:extLst>
          </p:cNvPr>
          <p:cNvSpPr/>
          <p:nvPr/>
        </p:nvSpPr>
        <p:spPr>
          <a:xfrm>
            <a:off x="9529402" y="1210234"/>
            <a:ext cx="45719" cy="4571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2" name="타원 191">
            <a:extLst>
              <a:ext uri="{FF2B5EF4-FFF2-40B4-BE49-F238E27FC236}">
                <a16:creationId xmlns:a16="http://schemas.microsoft.com/office/drawing/2014/main" id="{F5E13E90-A3C1-425D-A3FB-FDF144D9CA96}"/>
              </a:ext>
            </a:extLst>
          </p:cNvPr>
          <p:cNvSpPr/>
          <p:nvPr/>
        </p:nvSpPr>
        <p:spPr>
          <a:xfrm>
            <a:off x="10022461" y="1210234"/>
            <a:ext cx="45719" cy="4571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3" name="타원 192">
            <a:extLst>
              <a:ext uri="{FF2B5EF4-FFF2-40B4-BE49-F238E27FC236}">
                <a16:creationId xmlns:a16="http://schemas.microsoft.com/office/drawing/2014/main" id="{2375D72C-8766-42C7-BF5C-5030F0CF4634}"/>
              </a:ext>
            </a:extLst>
          </p:cNvPr>
          <p:cNvSpPr/>
          <p:nvPr/>
        </p:nvSpPr>
        <p:spPr>
          <a:xfrm>
            <a:off x="10022460" y="1210234"/>
            <a:ext cx="45719" cy="4571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4" name="타원 193">
            <a:extLst>
              <a:ext uri="{FF2B5EF4-FFF2-40B4-BE49-F238E27FC236}">
                <a16:creationId xmlns:a16="http://schemas.microsoft.com/office/drawing/2014/main" id="{FD347CFE-9903-4559-8CCD-51C59B031AA2}"/>
              </a:ext>
            </a:extLst>
          </p:cNvPr>
          <p:cNvSpPr/>
          <p:nvPr/>
        </p:nvSpPr>
        <p:spPr>
          <a:xfrm>
            <a:off x="10515519" y="1210234"/>
            <a:ext cx="45719" cy="4571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5" name="타원 194">
            <a:extLst>
              <a:ext uri="{FF2B5EF4-FFF2-40B4-BE49-F238E27FC236}">
                <a16:creationId xmlns:a16="http://schemas.microsoft.com/office/drawing/2014/main" id="{009D09F9-9B47-483F-B9D5-83EA8EDACC7E}"/>
              </a:ext>
            </a:extLst>
          </p:cNvPr>
          <p:cNvSpPr/>
          <p:nvPr/>
        </p:nvSpPr>
        <p:spPr>
          <a:xfrm>
            <a:off x="10517307" y="1210234"/>
            <a:ext cx="45719" cy="4571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6" name="타원 195">
            <a:extLst>
              <a:ext uri="{FF2B5EF4-FFF2-40B4-BE49-F238E27FC236}">
                <a16:creationId xmlns:a16="http://schemas.microsoft.com/office/drawing/2014/main" id="{6187BC88-AAA2-4621-8EB5-42F0A128051B}"/>
              </a:ext>
            </a:extLst>
          </p:cNvPr>
          <p:cNvSpPr/>
          <p:nvPr/>
        </p:nvSpPr>
        <p:spPr>
          <a:xfrm>
            <a:off x="11010366" y="1210234"/>
            <a:ext cx="45719" cy="4571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7" name="타원 196">
            <a:extLst>
              <a:ext uri="{FF2B5EF4-FFF2-40B4-BE49-F238E27FC236}">
                <a16:creationId xmlns:a16="http://schemas.microsoft.com/office/drawing/2014/main" id="{55A6C1B1-4387-4644-B9CF-F44AD5BF860F}"/>
              </a:ext>
            </a:extLst>
          </p:cNvPr>
          <p:cNvSpPr/>
          <p:nvPr/>
        </p:nvSpPr>
        <p:spPr>
          <a:xfrm>
            <a:off x="11010365" y="1210234"/>
            <a:ext cx="45719" cy="4571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8" name="타원 197">
            <a:extLst>
              <a:ext uri="{FF2B5EF4-FFF2-40B4-BE49-F238E27FC236}">
                <a16:creationId xmlns:a16="http://schemas.microsoft.com/office/drawing/2014/main" id="{39C81678-277A-4DE1-8468-B0B6D30D3350}"/>
              </a:ext>
            </a:extLst>
          </p:cNvPr>
          <p:cNvSpPr/>
          <p:nvPr/>
        </p:nvSpPr>
        <p:spPr>
          <a:xfrm>
            <a:off x="11503424" y="1210234"/>
            <a:ext cx="45719" cy="4571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9" name="타원 198">
            <a:extLst>
              <a:ext uri="{FF2B5EF4-FFF2-40B4-BE49-F238E27FC236}">
                <a16:creationId xmlns:a16="http://schemas.microsoft.com/office/drawing/2014/main" id="{56CFC8C0-E6A0-4235-BE7F-3D89E69C0350}"/>
              </a:ext>
            </a:extLst>
          </p:cNvPr>
          <p:cNvSpPr/>
          <p:nvPr/>
        </p:nvSpPr>
        <p:spPr>
          <a:xfrm>
            <a:off x="11503423" y="1210234"/>
            <a:ext cx="45719" cy="4571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0" name="타원 199">
            <a:extLst>
              <a:ext uri="{FF2B5EF4-FFF2-40B4-BE49-F238E27FC236}">
                <a16:creationId xmlns:a16="http://schemas.microsoft.com/office/drawing/2014/main" id="{D4D62A95-7CAF-4D0F-BF8D-633C75F59090}"/>
              </a:ext>
            </a:extLst>
          </p:cNvPr>
          <p:cNvSpPr/>
          <p:nvPr/>
        </p:nvSpPr>
        <p:spPr>
          <a:xfrm>
            <a:off x="11996482" y="1210234"/>
            <a:ext cx="45719" cy="4571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192743"/>
            <a:ext cx="859687" cy="865094"/>
          </a:xfrm>
          <a:prstGeom prst="rect">
            <a:avLst/>
          </a:prstGeom>
          <a:solidFill>
            <a:srgbClr val="0130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420143" y="1214893"/>
            <a:ext cx="4395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</a:t>
            </a:r>
            <a:endParaRPr lang="ko-KR" altLang="en-US" sz="32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913477" y="227152"/>
            <a:ext cx="2996333" cy="796277"/>
            <a:chOff x="859687" y="192743"/>
            <a:chExt cx="2996333" cy="796277"/>
          </a:xfrm>
        </p:grpSpPr>
        <p:sp>
          <p:nvSpPr>
            <p:cNvPr id="3" name="TextBox 2"/>
            <p:cNvSpPr txBox="1"/>
            <p:nvPr/>
          </p:nvSpPr>
          <p:spPr>
            <a:xfrm>
              <a:off x="859687" y="192743"/>
              <a:ext cx="299633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 dirty="0">
                  <a:solidFill>
                    <a:srgbClr val="038AA5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맑은 고딕 Semilight" panose="020B0502040204020203" pitchFamily="50" charset="-127"/>
                </a:rPr>
                <a:t>개발 동기</a:t>
              </a:r>
              <a:r>
                <a:rPr lang="en-US" altLang="ko-KR" sz="2400" b="1" dirty="0">
                  <a:solidFill>
                    <a:srgbClr val="038AA5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맑은 고딕 Semilight" panose="020B0502040204020203" pitchFamily="50" charset="-127"/>
                </a:rPr>
                <a:t>_</a:t>
              </a:r>
              <a:r>
                <a:rPr lang="ko-KR" altLang="en-US" sz="2400" b="1" dirty="0">
                  <a:solidFill>
                    <a:srgbClr val="038AA5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맑은 고딕 Semilight" panose="020B0502040204020203" pitchFamily="50" charset="-127"/>
                </a:rPr>
                <a:t>시장 상황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59687" y="619688"/>
              <a:ext cx="27895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#</a:t>
              </a:r>
              <a:r>
                <a:rPr lang="ko-KR" altLang="en-US" b="1" dirty="0" err="1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집콕</a:t>
              </a:r>
              <a:r>
                <a:rPr lang="ko-KR" altLang="en-US" b="1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생활</a:t>
              </a:r>
              <a:r>
                <a:rPr lang="en-US" altLang="ko-KR" b="1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#</a:t>
              </a:r>
              <a:r>
                <a:rPr lang="ko-KR" altLang="en-US" b="1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방구석 취미</a:t>
              </a:r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10981BD2-7BCC-4AE5-AB43-9EF9BBD788A8}"/>
              </a:ext>
            </a:extLst>
          </p:cNvPr>
          <p:cNvSpPr txBox="1"/>
          <p:nvPr/>
        </p:nvSpPr>
        <p:spPr>
          <a:xfrm>
            <a:off x="420143" y="461858"/>
            <a:ext cx="4395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</a:t>
            </a:r>
            <a:endParaRPr lang="ko-KR" altLang="en-US" sz="32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BBABD2D4-3DF0-4700-814B-63912C489C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423" t="6734" r="31798" b="26176"/>
          <a:stretch/>
        </p:blipFill>
        <p:spPr>
          <a:xfrm>
            <a:off x="693960" y="3834285"/>
            <a:ext cx="2864914" cy="2743962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E5F52BF0-6B60-456F-AF28-874DD5CD3A2E}"/>
              </a:ext>
            </a:extLst>
          </p:cNvPr>
          <p:cNvSpPr txBox="1"/>
          <p:nvPr/>
        </p:nvSpPr>
        <p:spPr>
          <a:xfrm>
            <a:off x="371161" y="1633817"/>
            <a:ext cx="1149617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각자의 취미를 </a:t>
            </a:r>
            <a:endParaRPr lang="en-US" altLang="ko-KR" sz="2800" b="1" dirty="0">
              <a:latin typeface="넥슨Lv2고딕 Bold" panose="00000800000000000000" pitchFamily="2" charset="-127"/>
              <a:ea typeface="넥슨Lv2고딕 Bold" panose="00000800000000000000" pitchFamily="2" charset="-127"/>
            </a:endParaRPr>
          </a:p>
          <a:p>
            <a:pPr algn="ctr"/>
            <a:r>
              <a:rPr lang="ko-KR" altLang="en-US" sz="2800" b="1" dirty="0"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다양한 플랫폼을 통해 </a:t>
            </a:r>
            <a:r>
              <a:rPr lang="ko-KR" altLang="en-US" sz="2800" b="1" dirty="0">
                <a:solidFill>
                  <a:srgbClr val="FF000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공유</a:t>
            </a:r>
            <a:r>
              <a:rPr lang="ko-KR" altLang="en-US" sz="2800" b="1" dirty="0"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하며</a:t>
            </a:r>
            <a:r>
              <a:rPr lang="ko-KR" altLang="en-US" sz="2800" b="1" dirty="0">
                <a:solidFill>
                  <a:srgbClr val="FF000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 소통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B978FEAA-3F6D-45FB-B57B-BED08FB1603B}"/>
              </a:ext>
            </a:extLst>
          </p:cNvPr>
          <p:cNvGrpSpPr/>
          <p:nvPr/>
        </p:nvGrpSpPr>
        <p:grpSpPr>
          <a:xfrm>
            <a:off x="3939020" y="3853154"/>
            <a:ext cx="3862192" cy="2725093"/>
            <a:chOff x="4524938" y="3976420"/>
            <a:chExt cx="3653862" cy="2578099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8B726FAF-E2C4-45B5-A9FB-79979A4FC2E4}"/>
                </a:ext>
              </a:extLst>
            </p:cNvPr>
            <p:cNvGrpSpPr/>
            <p:nvPr/>
          </p:nvGrpSpPr>
          <p:grpSpPr>
            <a:xfrm>
              <a:off x="4524938" y="3976420"/>
              <a:ext cx="3653862" cy="2578099"/>
              <a:chOff x="1464559" y="1964199"/>
              <a:chExt cx="6810757" cy="4378911"/>
            </a:xfrm>
          </p:grpSpPr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2E64CE0F-9D04-4262-8542-55EE24235A2B}"/>
                  </a:ext>
                </a:extLst>
              </p:cNvPr>
              <p:cNvGrpSpPr/>
              <p:nvPr/>
            </p:nvGrpSpPr>
            <p:grpSpPr>
              <a:xfrm>
                <a:off x="1464559" y="1964199"/>
                <a:ext cx="6794838" cy="2375027"/>
                <a:chOff x="19381" y="1660992"/>
                <a:chExt cx="8566945" cy="1411910"/>
              </a:xfrm>
            </p:grpSpPr>
            <p:pic>
              <p:nvPicPr>
                <p:cNvPr id="4" name="그림 3">
                  <a:extLst>
                    <a:ext uri="{FF2B5EF4-FFF2-40B4-BE49-F238E27FC236}">
                      <a16:creationId xmlns:a16="http://schemas.microsoft.com/office/drawing/2014/main" id="{5AD5D3A3-8997-42E5-9076-1CF1BF0A909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17064" t="67259" r="45295" b="22815"/>
                <a:stretch/>
              </p:blipFill>
              <p:spPr>
                <a:xfrm>
                  <a:off x="19381" y="1660992"/>
                  <a:ext cx="8566945" cy="1411910"/>
                </a:xfrm>
                <a:prstGeom prst="rect">
                  <a:avLst/>
                </a:prstGeom>
              </p:spPr>
            </p:pic>
            <p:sp>
              <p:nvSpPr>
                <p:cNvPr id="6" name="직사각형 5">
                  <a:extLst>
                    <a:ext uri="{FF2B5EF4-FFF2-40B4-BE49-F238E27FC236}">
                      <a16:creationId xmlns:a16="http://schemas.microsoft.com/office/drawing/2014/main" id="{FABB0A3E-D23D-4D4E-87BE-2E322C8BDDE2}"/>
                    </a:ext>
                  </a:extLst>
                </p:cNvPr>
                <p:cNvSpPr/>
                <p:nvPr/>
              </p:nvSpPr>
              <p:spPr>
                <a:xfrm>
                  <a:off x="1631571" y="2622664"/>
                  <a:ext cx="816528" cy="42756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id="{060F1F19-FE26-4C36-ABFC-7BC2839C630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18734" t="34511" r="45138" b="56605"/>
              <a:stretch/>
            </p:blipFill>
            <p:spPr>
              <a:xfrm>
                <a:off x="1464559" y="4143544"/>
                <a:ext cx="6810757" cy="2199566"/>
              </a:xfrm>
              <a:prstGeom prst="rect">
                <a:avLst/>
              </a:prstGeom>
            </p:spPr>
          </p:pic>
        </p:grp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F63F07B0-E708-48E0-9BD8-CF3C5CC93A24}"/>
                </a:ext>
              </a:extLst>
            </p:cNvPr>
            <p:cNvSpPr/>
            <p:nvPr/>
          </p:nvSpPr>
          <p:spPr>
            <a:xfrm>
              <a:off x="5089233" y="6142598"/>
              <a:ext cx="289217" cy="1693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47148899-C036-4010-8C3D-90828529603B}"/>
              </a:ext>
            </a:extLst>
          </p:cNvPr>
          <p:cNvGrpSpPr/>
          <p:nvPr/>
        </p:nvGrpSpPr>
        <p:grpSpPr>
          <a:xfrm>
            <a:off x="8181358" y="3340100"/>
            <a:ext cx="3456511" cy="3238147"/>
            <a:chOff x="5174067" y="576233"/>
            <a:chExt cx="6438900" cy="6032124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60B2DA12-DCA7-48BA-9C6B-7BC0D7957B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0023" t="7042" r="21296" b="5000"/>
            <a:stretch/>
          </p:blipFill>
          <p:spPr>
            <a:xfrm>
              <a:off x="5174067" y="576233"/>
              <a:ext cx="6438900" cy="6032124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08948F67-5E86-4EF2-A324-6AF83E29CA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21586" t="40615" r="60185" b="30681"/>
            <a:stretch/>
          </p:blipFill>
          <p:spPr>
            <a:xfrm>
              <a:off x="7408746" y="4626495"/>
              <a:ext cx="1976699" cy="1981862"/>
            </a:xfrm>
            <a:prstGeom prst="rect">
              <a:avLst/>
            </a:prstGeom>
          </p:spPr>
        </p:pic>
      </p:grpSp>
      <p:pic>
        <p:nvPicPr>
          <p:cNvPr id="73" name="Picture 8" descr="유튜브로 월급 만들기">
            <a:extLst>
              <a:ext uri="{FF2B5EF4-FFF2-40B4-BE49-F238E27FC236}">
                <a16:creationId xmlns:a16="http://schemas.microsoft.com/office/drawing/2014/main" id="{541036F0-F357-4276-804A-5CE5479FE3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313" y="3524131"/>
            <a:ext cx="665118" cy="284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4" name="그룹 73">
            <a:extLst>
              <a:ext uri="{FF2B5EF4-FFF2-40B4-BE49-F238E27FC236}">
                <a16:creationId xmlns:a16="http://schemas.microsoft.com/office/drawing/2014/main" id="{EA695763-0EAF-4867-9512-5A32FE941564}"/>
              </a:ext>
            </a:extLst>
          </p:cNvPr>
          <p:cNvGrpSpPr/>
          <p:nvPr/>
        </p:nvGrpSpPr>
        <p:grpSpPr>
          <a:xfrm>
            <a:off x="8208915" y="3334986"/>
            <a:ext cx="683701" cy="167556"/>
            <a:chOff x="4522423" y="5864874"/>
            <a:chExt cx="3401243" cy="833550"/>
          </a:xfrm>
        </p:grpSpPr>
        <p:pic>
          <p:nvPicPr>
            <p:cNvPr id="75" name="Picture 4" descr="인스타그램 오류 “벌써 한 시간째”…사진 업로드-스토리 먹통">
              <a:extLst>
                <a:ext uri="{FF2B5EF4-FFF2-40B4-BE49-F238E27FC236}">
                  <a16:creationId xmlns:a16="http://schemas.microsoft.com/office/drawing/2014/main" id="{51E985F9-068C-452F-B8AC-1D86A3A419F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5064" b="25758"/>
            <a:stretch/>
          </p:blipFill>
          <p:spPr bwMode="auto">
            <a:xfrm>
              <a:off x="4522423" y="5864874"/>
              <a:ext cx="1018814" cy="833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6" name="Picture 6" descr="인스타그램 오류 “벌써 한 시간째”…사진 업로드-스토리 먹통">
              <a:extLst>
                <a:ext uri="{FF2B5EF4-FFF2-40B4-BE49-F238E27FC236}">
                  <a16:creationId xmlns:a16="http://schemas.microsoft.com/office/drawing/2014/main" id="{E9EBFBA4-910E-4C0D-B917-4D5DD5CE78F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348" t="75024" r="17491" b="2481"/>
            <a:stretch/>
          </p:blipFill>
          <p:spPr bwMode="auto">
            <a:xfrm>
              <a:off x="5572352" y="5904522"/>
              <a:ext cx="2351314" cy="7371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6" name="Picture 2" descr="[공유] 네이버 블로그 - Naver Blog(NAVER Corp.)">
            <a:extLst>
              <a:ext uri="{FF2B5EF4-FFF2-40B4-BE49-F238E27FC236}">
                <a16:creationId xmlns:a16="http://schemas.microsoft.com/office/drawing/2014/main" id="{69468C1D-BC29-4A27-8663-E8605AB826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72" t="18699" r="11328" b="15261"/>
          <a:stretch/>
        </p:blipFill>
        <p:spPr bwMode="auto">
          <a:xfrm>
            <a:off x="3957634" y="3282189"/>
            <a:ext cx="723900" cy="629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F89C67AB-69C6-436B-AD9F-328EA15F2FA8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CF00AEB8-255F-4E78-A0BE-BAA3DB298E27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tx1">
                <a:alpha val="79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내용 개체 틀 2">
              <a:extLst>
                <a:ext uri="{FF2B5EF4-FFF2-40B4-BE49-F238E27FC236}">
                  <a16:creationId xmlns:a16="http://schemas.microsoft.com/office/drawing/2014/main" id="{C00CB36D-9680-435A-A2F4-8E5E2FC91F33}"/>
                </a:ext>
              </a:extLst>
            </p:cNvPr>
            <p:cNvSpPr txBox="1">
              <a:spLocks/>
            </p:cNvSpPr>
            <p:nvPr/>
          </p:nvSpPr>
          <p:spPr>
            <a:xfrm>
              <a:off x="331077" y="1507280"/>
              <a:ext cx="11576339" cy="4351338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4400" dirty="0" err="1">
                  <a:solidFill>
                    <a:schemeClr val="bg1"/>
                  </a:solidFill>
                  <a:latin typeface="넥슨Lv2고딕 Bold" panose="00000800000000000000" pitchFamily="2" charset="-127"/>
                  <a:ea typeface="넥슨Lv2고딕 Bold" panose="00000800000000000000" pitchFamily="2" charset="-127"/>
                </a:rPr>
                <a:t>언택트</a:t>
              </a:r>
              <a:r>
                <a:rPr lang="ko-KR" altLang="en-US" sz="4400" dirty="0">
                  <a:solidFill>
                    <a:schemeClr val="bg1"/>
                  </a:solidFill>
                  <a:latin typeface="넥슨Lv2고딕 Bold" panose="00000800000000000000" pitchFamily="2" charset="-127"/>
                  <a:ea typeface="넥슨Lv2고딕 Bold" panose="00000800000000000000" pitchFamily="2" charset="-127"/>
                </a:rPr>
                <a:t> 시대</a:t>
              </a:r>
              <a:r>
                <a:rPr lang="en-US" altLang="ko-KR" sz="4400" dirty="0">
                  <a:solidFill>
                    <a:schemeClr val="bg1"/>
                  </a:solidFill>
                  <a:latin typeface="넥슨Lv2고딕 Bold" panose="00000800000000000000" pitchFamily="2" charset="-127"/>
                  <a:ea typeface="넥슨Lv2고딕 Bold" panose="00000800000000000000" pitchFamily="2" charset="-127"/>
                </a:rPr>
                <a:t>, </a:t>
              </a:r>
            </a:p>
            <a:p>
              <a:r>
                <a:rPr lang="ko-KR" altLang="en-US" sz="4400" dirty="0">
                  <a:solidFill>
                    <a:schemeClr val="bg1"/>
                  </a:solidFill>
                  <a:latin typeface="넥슨Lv2고딕 Bold" panose="00000800000000000000" pitchFamily="2" charset="-127"/>
                  <a:ea typeface="넥슨Lv2고딕 Bold" panose="00000800000000000000" pitchFamily="2" charset="-127"/>
                </a:rPr>
                <a:t>집에서 즐기는 취미의 중요성과 수요 증대</a:t>
              </a:r>
              <a:endParaRPr lang="en-US" altLang="ko-KR" sz="4400" dirty="0">
                <a:solidFill>
                  <a:schemeClr val="bg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endParaRPr>
            </a:p>
            <a:p>
              <a:pPr>
                <a:lnSpc>
                  <a:spcPct val="250000"/>
                </a:lnSpc>
              </a:pPr>
              <a:r>
                <a:rPr lang="en-US" altLang="ko-KR" sz="3200" dirty="0">
                  <a:solidFill>
                    <a:schemeClr val="bg1"/>
                  </a:solidFill>
                  <a:latin typeface="넥슨Lv2고딕 Bold" panose="00000800000000000000" pitchFamily="2" charset="-127"/>
                  <a:ea typeface="넥슨Lv2고딕 Bold" panose="00000800000000000000" pitchFamily="2" charset="-127"/>
                </a:rPr>
                <a:t>BUT</a:t>
              </a:r>
            </a:p>
            <a:p>
              <a:r>
                <a:rPr lang="ko-KR" altLang="en-US" sz="3200" dirty="0">
                  <a:solidFill>
                    <a:schemeClr val="bg1"/>
                  </a:solidFill>
                  <a:latin typeface="넥슨Lv2고딕 Bold" panose="00000800000000000000" pitchFamily="2" charset="-127"/>
                  <a:ea typeface="넥슨Lv2고딕 Bold" panose="00000800000000000000" pitchFamily="2" charset="-127"/>
                </a:rPr>
                <a:t>오로지 </a:t>
              </a:r>
              <a:r>
                <a:rPr lang="ko-KR" altLang="en-US" sz="3200" dirty="0">
                  <a:solidFill>
                    <a:srgbClr val="FF0000"/>
                  </a:solidFill>
                  <a:latin typeface="넥슨Lv2고딕 Bold" panose="00000800000000000000" pitchFamily="2" charset="-127"/>
                  <a:ea typeface="넥슨Lv2고딕 Bold" panose="00000800000000000000" pitchFamily="2" charset="-127"/>
                </a:rPr>
                <a:t>집</a:t>
              </a:r>
              <a:r>
                <a:rPr lang="ko-KR" altLang="en-US" sz="3200" dirty="0">
                  <a:solidFill>
                    <a:schemeClr val="bg1"/>
                  </a:solidFill>
                  <a:latin typeface="넥슨Lv2고딕 Bold" panose="00000800000000000000" pitchFamily="2" charset="-127"/>
                  <a:ea typeface="넥슨Lv2고딕 Bold" panose="00000800000000000000" pitchFamily="2" charset="-127"/>
                </a:rPr>
                <a:t>에서 </a:t>
              </a:r>
              <a:r>
                <a:rPr lang="ko-KR" altLang="en-US" sz="3200" dirty="0">
                  <a:solidFill>
                    <a:srgbClr val="FF0000"/>
                  </a:solidFill>
                  <a:latin typeface="넥슨Lv2고딕 Bold" panose="00000800000000000000" pitchFamily="2" charset="-127"/>
                  <a:ea typeface="넥슨Lv2고딕 Bold" panose="00000800000000000000" pitchFamily="2" charset="-127"/>
                </a:rPr>
                <a:t>누구나</a:t>
              </a:r>
              <a:r>
                <a:rPr lang="ko-KR" altLang="en-US" sz="3200" dirty="0">
                  <a:solidFill>
                    <a:schemeClr val="bg1"/>
                  </a:solidFill>
                  <a:latin typeface="넥슨Lv2고딕 Bold" panose="00000800000000000000" pitchFamily="2" charset="-127"/>
                  <a:ea typeface="넥슨Lv2고딕 Bold" panose="00000800000000000000" pitchFamily="2" charset="-127"/>
                </a:rPr>
                <a:t> </a:t>
              </a:r>
              <a:r>
                <a:rPr lang="ko-KR" altLang="en-US" sz="3200" dirty="0">
                  <a:solidFill>
                    <a:srgbClr val="FF0000"/>
                  </a:solidFill>
                  <a:latin typeface="넥슨Lv2고딕 Bold" panose="00000800000000000000" pitchFamily="2" charset="-127"/>
                  <a:ea typeface="넥슨Lv2고딕 Bold" panose="00000800000000000000" pitchFamily="2" charset="-127"/>
                </a:rPr>
                <a:t>쉽게</a:t>
              </a:r>
              <a:r>
                <a:rPr lang="ko-KR" altLang="en-US" sz="3200" dirty="0">
                  <a:solidFill>
                    <a:schemeClr val="bg1"/>
                  </a:solidFill>
                  <a:latin typeface="넥슨Lv2고딕 Bold" panose="00000800000000000000" pitchFamily="2" charset="-127"/>
                  <a:ea typeface="넥슨Lv2고딕 Bold" panose="00000800000000000000" pitchFamily="2" charset="-127"/>
                </a:rPr>
                <a:t> </a:t>
              </a:r>
              <a:r>
                <a:rPr lang="ko-KR" altLang="en-US" sz="3200" dirty="0">
                  <a:solidFill>
                    <a:srgbClr val="FF0000"/>
                  </a:solidFill>
                  <a:latin typeface="넥슨Lv2고딕 Bold" panose="00000800000000000000" pitchFamily="2" charset="-127"/>
                  <a:ea typeface="넥슨Lv2고딕 Bold" panose="00000800000000000000" pitchFamily="2" charset="-127"/>
                </a:rPr>
                <a:t>즐기는</a:t>
              </a:r>
              <a:r>
                <a:rPr lang="ko-KR" altLang="en-US" sz="3200" dirty="0">
                  <a:solidFill>
                    <a:schemeClr val="bg1"/>
                  </a:solidFill>
                  <a:latin typeface="넥슨Lv2고딕 Bold" panose="00000800000000000000" pitchFamily="2" charset="-127"/>
                  <a:ea typeface="넥슨Lv2고딕 Bold" panose="00000800000000000000" pitchFamily="2" charset="-127"/>
                </a:rPr>
                <a:t> </a:t>
              </a:r>
              <a:r>
                <a:rPr lang="ko-KR" altLang="en-US" sz="3200" dirty="0">
                  <a:solidFill>
                    <a:srgbClr val="FF0000"/>
                  </a:solidFill>
                  <a:latin typeface="넥슨Lv2고딕 Bold" panose="00000800000000000000" pitchFamily="2" charset="-127"/>
                  <a:ea typeface="넥슨Lv2고딕 Bold" panose="00000800000000000000" pitchFamily="2" charset="-127"/>
                </a:rPr>
                <a:t>취미</a:t>
              </a:r>
              <a:r>
                <a:rPr lang="ko-KR" altLang="en-US" sz="3200" dirty="0">
                  <a:solidFill>
                    <a:schemeClr val="bg1"/>
                  </a:solidFill>
                  <a:latin typeface="넥슨Lv2고딕 Bold" panose="00000800000000000000" pitchFamily="2" charset="-127"/>
                  <a:ea typeface="넥슨Lv2고딕 Bold" panose="00000800000000000000" pitchFamily="2" charset="-127"/>
                </a:rPr>
                <a:t>를 위한 페이지는 없다</a:t>
              </a:r>
              <a:r>
                <a:rPr lang="en-US" altLang="ko-KR" sz="3200" dirty="0">
                  <a:solidFill>
                    <a:schemeClr val="bg1"/>
                  </a:solidFill>
                  <a:latin typeface="넥슨Lv2고딕 Bold" panose="00000800000000000000" pitchFamily="2" charset="-127"/>
                  <a:ea typeface="넥슨Lv2고딕 Bold" panose="00000800000000000000" pitchFamily="2" charset="-127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74642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0CC2AED4-1823-433E-A477-6E7CEAF7EAC9}"/>
              </a:ext>
            </a:extLst>
          </p:cNvPr>
          <p:cNvGrpSpPr/>
          <p:nvPr/>
        </p:nvGrpSpPr>
        <p:grpSpPr>
          <a:xfrm>
            <a:off x="3481263" y="1323374"/>
            <a:ext cx="5051673" cy="4293804"/>
            <a:chOff x="3570163" y="1450374"/>
            <a:chExt cx="5051673" cy="4293804"/>
          </a:xfrm>
        </p:grpSpPr>
        <p:sp>
          <p:nvSpPr>
            <p:cNvPr id="12" name="타원 11"/>
            <p:cNvSpPr/>
            <p:nvPr/>
          </p:nvSpPr>
          <p:spPr>
            <a:xfrm>
              <a:off x="3958064" y="1450374"/>
              <a:ext cx="4465728" cy="4293804"/>
            </a:xfrm>
            <a:prstGeom prst="ellipse">
              <a:avLst/>
            </a:prstGeom>
            <a:solidFill>
              <a:srgbClr val="AFABAB">
                <a:alpha val="60000"/>
              </a:srgbClr>
            </a:solidFill>
            <a:ln>
              <a:solidFill>
                <a:srgbClr val="AFABAB">
                  <a:alpha val="6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넥슨Lv2고딕 Bold" panose="00000800000000000000" pitchFamily="2" charset="-127"/>
                <a:ea typeface="넥슨Lv2고딕 Bold" panose="00000800000000000000" pitchFamily="2" charset="-127"/>
              </a:endParaRPr>
            </a:p>
          </p:txBody>
        </p:sp>
        <p:cxnSp>
          <p:nvCxnSpPr>
            <p:cNvPr id="15" name="직선 연결선 14"/>
            <p:cNvCxnSpPr>
              <a:cxnSpLocks/>
            </p:cNvCxnSpPr>
            <p:nvPr/>
          </p:nvCxnSpPr>
          <p:spPr>
            <a:xfrm>
              <a:off x="4742649" y="2481024"/>
              <a:ext cx="2896558" cy="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0ACFB6A-F353-4A33-873C-3549303514AC}"/>
                </a:ext>
              </a:extLst>
            </p:cNvPr>
            <p:cNvSpPr txBox="1"/>
            <p:nvPr/>
          </p:nvSpPr>
          <p:spPr>
            <a:xfrm>
              <a:off x="5053043" y="1990797"/>
              <a:ext cx="250599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>
                  <a:latin typeface="넥슨Lv2고딕 Bold" panose="00000800000000000000" pitchFamily="2" charset="-127"/>
                  <a:ea typeface="넥슨Lv2고딕 Bold" panose="00000800000000000000" pitchFamily="2" charset="-127"/>
                </a:rPr>
                <a:t>인스타</a:t>
              </a:r>
              <a:r>
                <a:rPr lang="en-US" altLang="ko-KR" sz="2800" dirty="0">
                  <a:latin typeface="넥슨Lv2고딕 Bold" panose="00000800000000000000" pitchFamily="2" charset="-127"/>
                  <a:ea typeface="넥슨Lv2고딕 Bold" panose="00000800000000000000" pitchFamily="2" charset="-127"/>
                </a:rPr>
                <a:t>, </a:t>
              </a:r>
              <a:r>
                <a:rPr lang="ko-KR" altLang="en-US" sz="2800" dirty="0">
                  <a:latin typeface="넥슨Lv2고딕 Bold" panose="00000800000000000000" pitchFamily="2" charset="-127"/>
                  <a:ea typeface="넥슨Lv2고딕 Bold" panose="00000800000000000000" pitchFamily="2" charset="-127"/>
                </a:rPr>
                <a:t>블로그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533A1B6-34D8-424D-9398-1354178C30E8}"/>
                </a:ext>
              </a:extLst>
            </p:cNvPr>
            <p:cNvSpPr txBox="1"/>
            <p:nvPr/>
          </p:nvSpPr>
          <p:spPr>
            <a:xfrm>
              <a:off x="3570163" y="2650042"/>
              <a:ext cx="5051673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200000"/>
                </a:lnSpc>
              </a:pPr>
              <a:r>
                <a:rPr lang="ko-KR" altLang="en-US" sz="2400" dirty="0" err="1">
                  <a:latin typeface="넥슨Lv2고딕 Bold" panose="00000800000000000000" pitchFamily="2" charset="-127"/>
                  <a:ea typeface="넥슨Lv2고딕 Bold" panose="00000800000000000000" pitchFamily="2" charset="-127"/>
                </a:rPr>
                <a:t>브이로그</a:t>
              </a:r>
              <a:endParaRPr lang="en-US" altLang="ko-KR" sz="2400" dirty="0">
                <a:latin typeface="넥슨Lv2고딕 Bold" panose="00000800000000000000" pitchFamily="2" charset="-127"/>
                <a:ea typeface="넥슨Lv2고딕 Bold" panose="00000800000000000000" pitchFamily="2" charset="-127"/>
              </a:endParaRPr>
            </a:p>
            <a:p>
              <a:pPr algn="ctr">
                <a:lnSpc>
                  <a:spcPct val="200000"/>
                </a:lnSpc>
              </a:pPr>
              <a:r>
                <a:rPr lang="ko-KR" altLang="en-US" sz="2400" dirty="0">
                  <a:latin typeface="넥슨Lv2고딕 Bold" panose="00000800000000000000" pitchFamily="2" charset="-127"/>
                  <a:ea typeface="넥슨Lv2고딕 Bold" panose="00000800000000000000" pitchFamily="2" charset="-127"/>
                </a:rPr>
                <a:t>댓글 기능</a:t>
              </a:r>
              <a:endParaRPr lang="en-US" altLang="ko-KR" sz="2400" dirty="0">
                <a:latin typeface="넥슨Lv2고딕 Bold" panose="00000800000000000000" pitchFamily="2" charset="-127"/>
                <a:ea typeface="넥슨Lv2고딕 Bold" panose="00000800000000000000" pitchFamily="2" charset="-127"/>
              </a:endParaRPr>
            </a:p>
            <a:p>
              <a:pPr algn="ctr">
                <a:lnSpc>
                  <a:spcPct val="200000"/>
                </a:lnSpc>
              </a:pPr>
              <a:r>
                <a:rPr lang="ko-KR" altLang="en-US" sz="2400" dirty="0">
                  <a:latin typeface="넥슨Lv2고딕 Bold" panose="00000800000000000000" pitchFamily="2" charset="-127"/>
                  <a:ea typeface="넥슨Lv2고딕 Bold" panose="00000800000000000000" pitchFamily="2" charset="-127"/>
                </a:rPr>
                <a:t>포스팅 기능</a:t>
              </a:r>
            </a:p>
          </p:txBody>
        </p:sp>
      </p:grpSp>
      <p:sp>
        <p:nvSpPr>
          <p:cNvPr id="9" name="직사각형 8"/>
          <p:cNvSpPr/>
          <p:nvPr/>
        </p:nvSpPr>
        <p:spPr>
          <a:xfrm>
            <a:off x="0" y="192743"/>
            <a:ext cx="859687" cy="865094"/>
          </a:xfrm>
          <a:prstGeom prst="rect">
            <a:avLst/>
          </a:prstGeom>
          <a:solidFill>
            <a:srgbClr val="0130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420143" y="461858"/>
            <a:ext cx="4106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</a:t>
            </a:r>
            <a:endParaRPr lang="ko-KR" altLang="en-US" sz="32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87432A70-5B71-485E-AECC-A748D5D0E21A}"/>
              </a:ext>
            </a:extLst>
          </p:cNvPr>
          <p:cNvGrpSpPr/>
          <p:nvPr/>
        </p:nvGrpSpPr>
        <p:grpSpPr>
          <a:xfrm>
            <a:off x="913477" y="227152"/>
            <a:ext cx="3195105" cy="796277"/>
            <a:chOff x="859687" y="192743"/>
            <a:chExt cx="3195105" cy="796277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954AAD4-FDBD-4D04-8EB0-00B7AE4470BD}"/>
                </a:ext>
              </a:extLst>
            </p:cNvPr>
            <p:cNvSpPr txBox="1"/>
            <p:nvPr/>
          </p:nvSpPr>
          <p:spPr>
            <a:xfrm>
              <a:off x="859687" y="192743"/>
              <a:ext cx="319510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 dirty="0">
                  <a:solidFill>
                    <a:srgbClr val="038AA5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맑은 고딕 Semilight" panose="020B0502040204020203" pitchFamily="50" charset="-127"/>
                </a:rPr>
                <a:t>착안</a:t>
              </a:r>
              <a:r>
                <a:rPr lang="en-US" altLang="ko-KR" sz="2400" b="1" dirty="0">
                  <a:solidFill>
                    <a:srgbClr val="038AA5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맑은 고딕 Semilight" panose="020B0502040204020203" pitchFamily="50" charset="-127"/>
                </a:rPr>
                <a:t>_</a:t>
              </a:r>
              <a:r>
                <a:rPr lang="ko-KR" altLang="en-US" sz="2400" b="1" dirty="0" err="1">
                  <a:solidFill>
                    <a:srgbClr val="038AA5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맑은 고딕 Semilight" panose="020B0502040204020203" pitchFamily="50" charset="-127"/>
                </a:rPr>
                <a:t>타웹페이지</a:t>
              </a:r>
              <a:r>
                <a:rPr lang="ko-KR" altLang="en-US" sz="2400" b="1" dirty="0">
                  <a:solidFill>
                    <a:srgbClr val="038AA5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맑은 고딕 Semilight" panose="020B0502040204020203" pitchFamily="50" charset="-127"/>
                </a:rPr>
                <a:t> 분석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88775D0-E70B-4704-A4BA-E114609A082C}"/>
                </a:ext>
              </a:extLst>
            </p:cNvPr>
            <p:cNvSpPr txBox="1"/>
            <p:nvPr/>
          </p:nvSpPr>
          <p:spPr>
            <a:xfrm>
              <a:off x="859687" y="619688"/>
              <a:ext cx="23246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# </a:t>
              </a:r>
              <a:r>
                <a:rPr lang="ko-KR" altLang="en-US" b="1" dirty="0" err="1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집콕</a:t>
              </a:r>
              <a:r>
                <a:rPr lang="ko-KR" altLang="en-US" b="1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생활 </a:t>
              </a:r>
              <a:r>
                <a:rPr lang="en-US" altLang="ko-KR" b="1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# </a:t>
              </a:r>
              <a:r>
                <a:rPr lang="ko-KR" altLang="en-US" b="1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퓨전</a:t>
              </a:r>
              <a:r>
                <a:rPr lang="en-US" altLang="ko-KR" b="1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!</a:t>
              </a:r>
              <a:endParaRPr lang="ko-KR" altLang="en-US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8F881063-58D7-4A1A-A0A8-EEC49DB4DC71}"/>
              </a:ext>
            </a:extLst>
          </p:cNvPr>
          <p:cNvGrpSpPr/>
          <p:nvPr/>
        </p:nvGrpSpPr>
        <p:grpSpPr>
          <a:xfrm>
            <a:off x="164802" y="1323374"/>
            <a:ext cx="5051673" cy="4293804"/>
            <a:chOff x="253702" y="1450374"/>
            <a:chExt cx="5051673" cy="4293804"/>
          </a:xfrm>
        </p:grpSpPr>
        <p:cxnSp>
          <p:nvCxnSpPr>
            <p:cNvPr id="14" name="직선 연결선 13"/>
            <p:cNvCxnSpPr>
              <a:cxnSpLocks/>
            </p:cNvCxnSpPr>
            <p:nvPr/>
          </p:nvCxnSpPr>
          <p:spPr>
            <a:xfrm>
              <a:off x="1331260" y="2481024"/>
              <a:ext cx="2896558" cy="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456FD2A-E19C-48BE-A46E-D9AC8888430D}"/>
                </a:ext>
              </a:extLst>
            </p:cNvPr>
            <p:cNvSpPr txBox="1"/>
            <p:nvPr/>
          </p:nvSpPr>
          <p:spPr>
            <a:xfrm>
              <a:off x="2160963" y="1990797"/>
              <a:ext cx="123715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>
                  <a:latin typeface="넥슨Lv2고딕 Bold" panose="00000800000000000000" pitchFamily="2" charset="-127"/>
                  <a:ea typeface="넥슨Lv2고딕 Bold" panose="00000800000000000000" pitchFamily="2" charset="-127"/>
                </a:rPr>
                <a:t>유튜브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AA14AFB-AB19-4D3A-8957-33257FCB55BA}"/>
                </a:ext>
              </a:extLst>
            </p:cNvPr>
            <p:cNvSpPr txBox="1"/>
            <p:nvPr/>
          </p:nvSpPr>
          <p:spPr>
            <a:xfrm>
              <a:off x="253702" y="2650042"/>
              <a:ext cx="5051673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200000"/>
                </a:lnSpc>
              </a:pPr>
              <a:r>
                <a:rPr lang="ko-KR" altLang="en-US" sz="2400" dirty="0" err="1">
                  <a:latin typeface="넥슨Lv2고딕 Bold" panose="00000800000000000000" pitchFamily="2" charset="-127"/>
                  <a:ea typeface="넥슨Lv2고딕 Bold" panose="00000800000000000000" pitchFamily="2" charset="-127"/>
                </a:rPr>
                <a:t>브이로그</a:t>
              </a:r>
              <a:endParaRPr lang="en-US" altLang="ko-KR" sz="2400" dirty="0">
                <a:latin typeface="넥슨Lv2고딕 Bold" panose="00000800000000000000" pitchFamily="2" charset="-127"/>
                <a:ea typeface="넥슨Lv2고딕 Bold" panose="00000800000000000000" pitchFamily="2" charset="-127"/>
              </a:endParaRPr>
            </a:p>
            <a:p>
              <a:pPr algn="ctr">
                <a:lnSpc>
                  <a:spcPct val="200000"/>
                </a:lnSpc>
              </a:pPr>
              <a:r>
                <a:rPr lang="ko-KR" altLang="en-US" sz="2400" dirty="0">
                  <a:latin typeface="넥슨Lv2고딕 Bold" panose="00000800000000000000" pitchFamily="2" charset="-127"/>
                  <a:ea typeface="넥슨Lv2고딕 Bold" panose="00000800000000000000" pitchFamily="2" charset="-127"/>
                </a:rPr>
                <a:t>영상 공유 및 스트리밍</a:t>
              </a:r>
              <a:endParaRPr lang="en-US" altLang="ko-KR" sz="2400" dirty="0">
                <a:latin typeface="넥슨Lv2고딕 Bold" panose="00000800000000000000" pitchFamily="2" charset="-127"/>
                <a:ea typeface="넥슨Lv2고딕 Bold" panose="00000800000000000000" pitchFamily="2" charset="-127"/>
              </a:endParaRPr>
            </a:p>
            <a:p>
              <a:pPr algn="ctr">
                <a:lnSpc>
                  <a:spcPct val="200000"/>
                </a:lnSpc>
              </a:pPr>
              <a:r>
                <a:rPr lang="ko-KR" altLang="en-US" sz="2400" dirty="0">
                  <a:latin typeface="넥슨Lv2고딕 Bold" panose="00000800000000000000" pitchFamily="2" charset="-127"/>
                  <a:ea typeface="넥슨Lv2고딕 Bold" panose="00000800000000000000" pitchFamily="2" charset="-127"/>
                </a:rPr>
                <a:t>댓글 기능</a:t>
              </a:r>
            </a:p>
          </p:txBody>
        </p:sp>
        <p:sp>
          <p:nvSpPr>
            <p:cNvPr id="5" name="타원 4"/>
            <p:cNvSpPr/>
            <p:nvPr/>
          </p:nvSpPr>
          <p:spPr>
            <a:xfrm>
              <a:off x="546675" y="1450374"/>
              <a:ext cx="4465728" cy="4293804"/>
            </a:xfrm>
            <a:prstGeom prst="ellipse">
              <a:avLst/>
            </a:prstGeom>
            <a:solidFill>
              <a:srgbClr val="2F5597">
                <a:alpha val="60000"/>
              </a:srgbClr>
            </a:solidFill>
            <a:ln>
              <a:solidFill>
                <a:srgbClr val="2F5597">
                  <a:alpha val="6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넥슨Lv2고딕 Bold" panose="00000800000000000000" pitchFamily="2" charset="-127"/>
                <a:ea typeface="넥슨Lv2고딕 Bold" panose="00000800000000000000" pitchFamily="2" charset="-127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DB7C6611-8AC6-4E73-A7F6-4EA111E4100B}"/>
              </a:ext>
            </a:extLst>
          </p:cNvPr>
          <p:cNvGrpSpPr/>
          <p:nvPr/>
        </p:nvGrpSpPr>
        <p:grpSpPr>
          <a:xfrm>
            <a:off x="6987580" y="1323374"/>
            <a:ext cx="5051673" cy="4293804"/>
            <a:chOff x="7076480" y="1450374"/>
            <a:chExt cx="5051673" cy="4293804"/>
          </a:xfrm>
        </p:grpSpPr>
        <p:sp>
          <p:nvSpPr>
            <p:cNvPr id="13" name="타원 12"/>
            <p:cNvSpPr/>
            <p:nvPr/>
          </p:nvSpPr>
          <p:spPr>
            <a:xfrm>
              <a:off x="7369453" y="1450374"/>
              <a:ext cx="4465728" cy="4293804"/>
            </a:xfrm>
            <a:prstGeom prst="ellipse">
              <a:avLst/>
            </a:prstGeom>
            <a:solidFill>
              <a:srgbClr val="8FAADC">
                <a:alpha val="60000"/>
              </a:srgbClr>
            </a:solidFill>
            <a:ln>
              <a:solidFill>
                <a:srgbClr val="8FAADC">
                  <a:alpha val="6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넥슨Lv2고딕 Bold" panose="00000800000000000000" pitchFamily="2" charset="-127"/>
                <a:ea typeface="넥슨Lv2고딕 Bold" panose="00000800000000000000" pitchFamily="2" charset="-127"/>
              </a:endParaRPr>
            </a:p>
          </p:txBody>
        </p:sp>
        <p:cxnSp>
          <p:nvCxnSpPr>
            <p:cNvPr id="16" name="직선 연결선 15"/>
            <p:cNvCxnSpPr>
              <a:cxnSpLocks/>
            </p:cNvCxnSpPr>
            <p:nvPr/>
          </p:nvCxnSpPr>
          <p:spPr>
            <a:xfrm>
              <a:off x="8154038" y="2481024"/>
              <a:ext cx="2896558" cy="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DFDDF69-C66C-4611-B8CE-717EA72B634B}"/>
                </a:ext>
              </a:extLst>
            </p:cNvPr>
            <p:cNvSpPr txBox="1"/>
            <p:nvPr/>
          </p:nvSpPr>
          <p:spPr>
            <a:xfrm>
              <a:off x="8661070" y="2003641"/>
              <a:ext cx="242876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>
                  <a:latin typeface="넥슨Lv2고딕 Bold" panose="00000800000000000000" pitchFamily="2" charset="-127"/>
                  <a:ea typeface="넥슨Lv2고딕 Bold" panose="00000800000000000000" pitchFamily="2" charset="-127"/>
                </a:rPr>
                <a:t>클래스 </a:t>
              </a:r>
              <a:r>
                <a:rPr lang="en-US" altLang="ko-KR" sz="2800" dirty="0">
                  <a:latin typeface="넥슨Lv2고딕 Bold" panose="00000800000000000000" pitchFamily="2" charset="-127"/>
                  <a:ea typeface="넥슨Lv2고딕 Bold" panose="00000800000000000000" pitchFamily="2" charset="-127"/>
                </a:rPr>
                <a:t>101</a:t>
              </a:r>
              <a:endParaRPr lang="ko-KR" altLang="en-US" sz="2800" dirty="0">
                <a:latin typeface="넥슨Lv2고딕 Bold" panose="00000800000000000000" pitchFamily="2" charset="-127"/>
                <a:ea typeface="넥슨Lv2고딕 Bold" panose="00000800000000000000" pitchFamily="2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84DC740-64AD-4831-9822-E4F96D7C494E}"/>
                </a:ext>
              </a:extLst>
            </p:cNvPr>
            <p:cNvSpPr txBox="1"/>
            <p:nvPr/>
          </p:nvSpPr>
          <p:spPr>
            <a:xfrm>
              <a:off x="7076480" y="3019373"/>
              <a:ext cx="5051673" cy="73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200000"/>
                </a:lnSpc>
              </a:pPr>
              <a:endParaRPr lang="ko-KR" altLang="en-US" sz="2400" dirty="0">
                <a:latin typeface="넥슨Lv2고딕 Bold" panose="00000800000000000000" pitchFamily="2" charset="-127"/>
                <a:ea typeface="넥슨Lv2고딕 Bold" panose="00000800000000000000" pitchFamily="2" charset="-127"/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B6B83915-DE38-4E1A-85B3-DFFC1485BBA1}"/>
              </a:ext>
            </a:extLst>
          </p:cNvPr>
          <p:cNvSpPr txBox="1"/>
          <p:nvPr/>
        </p:nvSpPr>
        <p:spPr>
          <a:xfrm>
            <a:off x="7051427" y="2732029"/>
            <a:ext cx="5051673" cy="1476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2400" dirty="0"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온라인 취미 클래스</a:t>
            </a:r>
            <a:endParaRPr lang="en-US" altLang="ko-KR" sz="2400" dirty="0">
              <a:latin typeface="넥슨Lv2고딕 Bold" panose="00000800000000000000" pitchFamily="2" charset="-127"/>
              <a:ea typeface="넥슨Lv2고딕 Bold" panose="00000800000000000000" pitchFamily="2" charset="-127"/>
            </a:endParaRPr>
          </a:p>
          <a:p>
            <a:pPr algn="ctr">
              <a:lnSpc>
                <a:spcPct val="200000"/>
              </a:lnSpc>
            </a:pPr>
            <a:r>
              <a:rPr lang="ko-KR" altLang="en-US" sz="2400" dirty="0"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취미 키트 판매</a:t>
            </a:r>
            <a:endParaRPr lang="en-US" altLang="ko-KR" sz="2400" dirty="0">
              <a:latin typeface="넥슨Lv2고딕 Bold" panose="00000800000000000000" pitchFamily="2" charset="-127"/>
              <a:ea typeface="넥슨Lv2고딕 Bold" panose="00000800000000000000" pitchFamily="2" charset="-127"/>
            </a:endParaRPr>
          </a:p>
        </p:txBody>
      </p:sp>
      <p:pic>
        <p:nvPicPr>
          <p:cNvPr id="7170" name="Picture 2" descr="취향존중시대! 크리에이터와 함께하는 온라인 클래스 플랫폼 ‘클래스101’">
            <a:extLst>
              <a:ext uri="{FF2B5EF4-FFF2-40B4-BE49-F238E27FC236}">
                <a16:creationId xmlns:a16="http://schemas.microsoft.com/office/drawing/2014/main" id="{F5033059-3EB3-41A7-8289-EB2A656AC5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013" y="5698500"/>
            <a:ext cx="3026104" cy="898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9376A6DE-6808-4DB7-8699-B32E1530F7A0}"/>
              </a:ext>
            </a:extLst>
          </p:cNvPr>
          <p:cNvGrpSpPr/>
          <p:nvPr/>
        </p:nvGrpSpPr>
        <p:grpSpPr>
          <a:xfrm>
            <a:off x="4620152" y="5808532"/>
            <a:ext cx="2847030" cy="697728"/>
            <a:chOff x="4522423" y="5864874"/>
            <a:chExt cx="3401243" cy="833550"/>
          </a:xfrm>
        </p:grpSpPr>
        <p:pic>
          <p:nvPicPr>
            <p:cNvPr id="7172" name="Picture 4" descr="인스타그램 오류 “벌써 한 시간째”…사진 업로드-스토리 먹통">
              <a:extLst>
                <a:ext uri="{FF2B5EF4-FFF2-40B4-BE49-F238E27FC236}">
                  <a16:creationId xmlns:a16="http://schemas.microsoft.com/office/drawing/2014/main" id="{6F7249ED-DE3A-4E1B-B2C5-8E5EA667656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5064" b="25758"/>
            <a:stretch/>
          </p:blipFill>
          <p:spPr bwMode="auto">
            <a:xfrm>
              <a:off x="4522423" y="5864874"/>
              <a:ext cx="1018814" cy="833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174" name="Picture 6" descr="인스타그램 오류 “벌써 한 시간째”…사진 업로드-스토리 먹통">
              <a:extLst>
                <a:ext uri="{FF2B5EF4-FFF2-40B4-BE49-F238E27FC236}">
                  <a16:creationId xmlns:a16="http://schemas.microsoft.com/office/drawing/2014/main" id="{B425A3BE-7925-4846-AB67-BF4C7E8F6F2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348" t="75024" r="17491" b="2481"/>
            <a:stretch/>
          </p:blipFill>
          <p:spPr bwMode="auto">
            <a:xfrm>
              <a:off x="5572352" y="5904522"/>
              <a:ext cx="2351314" cy="7371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7176" name="Picture 8" descr="유튜브로 월급 만들기">
            <a:extLst>
              <a:ext uri="{FF2B5EF4-FFF2-40B4-BE49-F238E27FC236}">
                <a16:creationId xmlns:a16="http://schemas.microsoft.com/office/drawing/2014/main" id="{FE7398C1-9CB0-456A-9A6D-863B228E95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980" y="5763587"/>
            <a:ext cx="1813707" cy="776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7441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192743"/>
            <a:ext cx="859687" cy="865094"/>
          </a:xfrm>
          <a:prstGeom prst="rect">
            <a:avLst/>
          </a:prstGeom>
          <a:solidFill>
            <a:srgbClr val="0130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420143" y="461858"/>
            <a:ext cx="4106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</a:t>
            </a:r>
            <a:endParaRPr lang="ko-KR" altLang="en-US" sz="32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87432A70-5B71-485E-AECC-A748D5D0E21A}"/>
              </a:ext>
            </a:extLst>
          </p:cNvPr>
          <p:cNvGrpSpPr/>
          <p:nvPr/>
        </p:nvGrpSpPr>
        <p:grpSpPr>
          <a:xfrm>
            <a:off x="913477" y="227152"/>
            <a:ext cx="3195105" cy="796277"/>
            <a:chOff x="859687" y="192743"/>
            <a:chExt cx="3195105" cy="796277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954AAD4-FDBD-4D04-8EB0-00B7AE4470BD}"/>
                </a:ext>
              </a:extLst>
            </p:cNvPr>
            <p:cNvSpPr txBox="1"/>
            <p:nvPr/>
          </p:nvSpPr>
          <p:spPr>
            <a:xfrm>
              <a:off x="859687" y="192743"/>
              <a:ext cx="319510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 dirty="0">
                  <a:solidFill>
                    <a:srgbClr val="038AA5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맑은 고딕 Semilight" panose="020B0502040204020203" pitchFamily="50" charset="-127"/>
                </a:rPr>
                <a:t>착안</a:t>
              </a:r>
              <a:r>
                <a:rPr lang="en-US" altLang="ko-KR" sz="2400" b="1" dirty="0">
                  <a:solidFill>
                    <a:srgbClr val="038AA5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맑은 고딕 Semilight" panose="020B0502040204020203" pitchFamily="50" charset="-127"/>
                </a:rPr>
                <a:t>_</a:t>
              </a:r>
              <a:r>
                <a:rPr lang="ko-KR" altLang="en-US" sz="2400" b="1" dirty="0" err="1">
                  <a:solidFill>
                    <a:srgbClr val="038AA5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맑은 고딕 Semilight" panose="020B0502040204020203" pitchFamily="50" charset="-127"/>
                </a:rPr>
                <a:t>타웹페이지</a:t>
              </a:r>
              <a:r>
                <a:rPr lang="ko-KR" altLang="en-US" sz="2400" b="1" dirty="0">
                  <a:solidFill>
                    <a:srgbClr val="038AA5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맑은 고딕 Semilight" panose="020B0502040204020203" pitchFamily="50" charset="-127"/>
                </a:rPr>
                <a:t> 분석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88775D0-E70B-4704-A4BA-E114609A082C}"/>
                </a:ext>
              </a:extLst>
            </p:cNvPr>
            <p:cNvSpPr txBox="1"/>
            <p:nvPr/>
          </p:nvSpPr>
          <p:spPr>
            <a:xfrm>
              <a:off x="859687" y="619688"/>
              <a:ext cx="23246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# </a:t>
              </a:r>
              <a:r>
                <a:rPr lang="ko-KR" altLang="en-US" b="1" dirty="0" err="1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집콕</a:t>
              </a:r>
              <a:r>
                <a:rPr lang="ko-KR" altLang="en-US" b="1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생활 </a:t>
              </a:r>
              <a:r>
                <a:rPr lang="en-US" altLang="ko-KR" b="1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# </a:t>
              </a:r>
              <a:r>
                <a:rPr lang="ko-KR" altLang="en-US" b="1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퓨전</a:t>
              </a:r>
              <a:r>
                <a:rPr lang="en-US" altLang="ko-KR" b="1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!</a:t>
              </a:r>
              <a:endParaRPr lang="ko-KR" altLang="en-US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pic>
        <p:nvPicPr>
          <p:cNvPr id="1028" name="Picture 4" descr="해연갤 - 고민하는 이모티콘 다모았다">
            <a:extLst>
              <a:ext uri="{FF2B5EF4-FFF2-40B4-BE49-F238E27FC236}">
                <a16:creationId xmlns:a16="http://schemas.microsoft.com/office/drawing/2014/main" id="{4816C9FF-F171-47F3-830F-86FC156F06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5786" y="2476859"/>
            <a:ext cx="3285564" cy="3285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말풍선: 모서리가 둥근 사각형 7">
            <a:extLst>
              <a:ext uri="{FF2B5EF4-FFF2-40B4-BE49-F238E27FC236}">
                <a16:creationId xmlns:a16="http://schemas.microsoft.com/office/drawing/2014/main" id="{B063BB75-885D-4048-8776-0E300E1A0F75}"/>
              </a:ext>
            </a:extLst>
          </p:cNvPr>
          <p:cNvSpPr/>
          <p:nvPr/>
        </p:nvSpPr>
        <p:spPr>
          <a:xfrm>
            <a:off x="429843" y="1571071"/>
            <a:ext cx="4118798" cy="1335742"/>
          </a:xfrm>
          <a:prstGeom prst="wedgeRoundRectCallout">
            <a:avLst>
              <a:gd name="adj1" fmla="val 46100"/>
              <a:gd name="adj2" fmla="val 81854"/>
              <a:gd name="adj3" fmla="val 16667"/>
            </a:avLst>
          </a:prstGeom>
          <a:solidFill>
            <a:schemeClr val="bg1"/>
          </a:solidFill>
          <a:ln w="38100">
            <a:solidFill>
              <a:srgbClr val="0130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Font typeface="Wingdings" panose="05000000000000000000" pitchFamily="2" charset="2"/>
              <a:buChar char="à"/>
            </a:pPr>
            <a:r>
              <a:rPr lang="ko-KR" altLang="en-US" dirty="0">
                <a:solidFill>
                  <a:srgbClr val="013039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사용자는 자신이 관심 있는 취미를 일일이 찾아 봐야 함</a:t>
            </a:r>
            <a:r>
              <a:rPr lang="en-US" altLang="ko-KR" dirty="0">
                <a:solidFill>
                  <a:srgbClr val="013039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. (</a:t>
            </a:r>
            <a:r>
              <a:rPr lang="ko-KR" altLang="en-US" dirty="0">
                <a:solidFill>
                  <a:srgbClr val="013039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편의성 떨어짐</a:t>
            </a:r>
            <a:r>
              <a:rPr lang="en-US" altLang="ko-KR" dirty="0">
                <a:solidFill>
                  <a:srgbClr val="013039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)</a:t>
            </a:r>
          </a:p>
        </p:txBody>
      </p:sp>
      <p:sp>
        <p:nvSpPr>
          <p:cNvPr id="27" name="말풍선: 모서리가 둥근 사각형 26">
            <a:extLst>
              <a:ext uri="{FF2B5EF4-FFF2-40B4-BE49-F238E27FC236}">
                <a16:creationId xmlns:a16="http://schemas.microsoft.com/office/drawing/2014/main" id="{F49A9C69-4525-4AE1-9D9D-6BEAC50416AD}"/>
              </a:ext>
            </a:extLst>
          </p:cNvPr>
          <p:cNvSpPr/>
          <p:nvPr/>
        </p:nvSpPr>
        <p:spPr>
          <a:xfrm>
            <a:off x="7741350" y="1267043"/>
            <a:ext cx="4118798" cy="1335742"/>
          </a:xfrm>
          <a:prstGeom prst="wedgeRoundRectCallout">
            <a:avLst>
              <a:gd name="adj1" fmla="val -52136"/>
              <a:gd name="adj2" fmla="val 96204"/>
              <a:gd name="adj3" fmla="val 16667"/>
            </a:avLst>
          </a:prstGeom>
          <a:solidFill>
            <a:schemeClr val="bg1"/>
          </a:solidFill>
          <a:ln w="38100">
            <a:solidFill>
              <a:srgbClr val="0130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Font typeface="Wingdings" panose="05000000000000000000" pitchFamily="2" charset="2"/>
              <a:buChar char="à"/>
            </a:pPr>
            <a:r>
              <a:rPr lang="ko-KR" altLang="en-US" dirty="0">
                <a:solidFill>
                  <a:srgbClr val="013039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해당 취미를 처음 접하는 초보자에게는 어려울 수 있음</a:t>
            </a:r>
            <a:r>
              <a:rPr lang="en-US" altLang="ko-KR" dirty="0">
                <a:solidFill>
                  <a:srgbClr val="013039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.</a:t>
            </a:r>
          </a:p>
        </p:txBody>
      </p:sp>
      <p:pic>
        <p:nvPicPr>
          <p:cNvPr id="2052" name="Picture 4" descr="Free Concept about Problem Solution by business manager Illustration">
            <a:extLst>
              <a:ext uri="{FF2B5EF4-FFF2-40B4-BE49-F238E27FC236}">
                <a16:creationId xmlns:a16="http://schemas.microsoft.com/office/drawing/2014/main" id="{6DA9684A-4793-497E-82D6-95054F5D15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37" r="7131" b="9543"/>
          <a:stretch/>
        </p:blipFill>
        <p:spPr bwMode="auto">
          <a:xfrm>
            <a:off x="6736977" y="1115762"/>
            <a:ext cx="4613615" cy="5169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말풍선: 모서리가 둥근 사각형 9">
            <a:extLst>
              <a:ext uri="{FF2B5EF4-FFF2-40B4-BE49-F238E27FC236}">
                <a16:creationId xmlns:a16="http://schemas.microsoft.com/office/drawing/2014/main" id="{E9C8A772-2BE6-4B41-9708-CF25C086E23F}"/>
              </a:ext>
            </a:extLst>
          </p:cNvPr>
          <p:cNvSpPr/>
          <p:nvPr/>
        </p:nvSpPr>
        <p:spPr>
          <a:xfrm>
            <a:off x="171813" y="2458588"/>
            <a:ext cx="5845451" cy="2774048"/>
          </a:xfrm>
          <a:prstGeom prst="wedgeRoundRectCallout">
            <a:avLst>
              <a:gd name="adj1" fmla="val 63125"/>
              <a:gd name="adj2" fmla="val 536"/>
              <a:gd name="adj3" fmla="val 16667"/>
            </a:avLst>
          </a:prstGeom>
          <a:solidFill>
            <a:schemeClr val="bg1"/>
          </a:solidFill>
          <a:ln w="38100">
            <a:solidFill>
              <a:srgbClr val="0130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Font typeface="Wingdings" panose="05000000000000000000" pitchFamily="2" charset="2"/>
              <a:buChar char="à"/>
            </a:pPr>
            <a:r>
              <a:rPr lang="ko-KR" altLang="en-US" sz="2400" dirty="0">
                <a:solidFill>
                  <a:srgbClr val="013039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기존의 서비스로 해결할 수 없는 단점들을 보완하여 </a:t>
            </a:r>
            <a:r>
              <a:rPr lang="en-US" altLang="ko-KR" sz="2400" b="1" dirty="0">
                <a:solidFill>
                  <a:srgbClr val="013039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HIH(</a:t>
            </a:r>
            <a:r>
              <a:rPr lang="ko-KR" altLang="en-US" sz="2400" b="1" dirty="0">
                <a:solidFill>
                  <a:srgbClr val="013039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웹페이지</a:t>
            </a:r>
            <a:r>
              <a:rPr lang="en-US" altLang="ko-KR" sz="2400" b="1" dirty="0">
                <a:solidFill>
                  <a:srgbClr val="013039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)</a:t>
            </a:r>
            <a:r>
              <a:rPr lang="ko-KR" altLang="en-US" sz="2400" b="1" dirty="0">
                <a:solidFill>
                  <a:srgbClr val="013039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를 개발해보는 거야</a:t>
            </a:r>
            <a:r>
              <a:rPr lang="en-US" altLang="ko-KR" sz="2400" b="1" dirty="0">
                <a:solidFill>
                  <a:srgbClr val="013039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!</a:t>
            </a:r>
            <a:endParaRPr lang="ko-KR" altLang="en-US" sz="2400" b="1" dirty="0">
              <a:solidFill>
                <a:srgbClr val="013039"/>
              </a:solidFill>
              <a:latin typeface="넥슨Lv2고딕 Bold" panose="00000800000000000000" pitchFamily="2" charset="-127"/>
              <a:ea typeface="넥슨Lv2고딕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39285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xit" presetSubtype="2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6" presetClass="exit" presetSubtype="2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6" presetClass="exit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2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1" animBg="1"/>
      <p:bldP spid="27" grpId="1" animBg="1"/>
      <p:bldP spid="1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192743"/>
            <a:ext cx="859687" cy="865094"/>
          </a:xfrm>
          <a:prstGeom prst="rect">
            <a:avLst/>
          </a:prstGeom>
          <a:solidFill>
            <a:srgbClr val="0130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420143" y="461858"/>
            <a:ext cx="4106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</a:t>
            </a:r>
            <a:endParaRPr lang="ko-KR" altLang="en-US" sz="32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87432A70-5B71-485E-AECC-A748D5D0E21A}"/>
              </a:ext>
            </a:extLst>
          </p:cNvPr>
          <p:cNvGrpSpPr/>
          <p:nvPr/>
        </p:nvGrpSpPr>
        <p:grpSpPr>
          <a:xfrm>
            <a:off x="913477" y="227152"/>
            <a:ext cx="2324675" cy="796277"/>
            <a:chOff x="859687" y="192743"/>
            <a:chExt cx="2324675" cy="796277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954AAD4-FDBD-4D04-8EB0-00B7AE4470BD}"/>
                </a:ext>
              </a:extLst>
            </p:cNvPr>
            <p:cNvSpPr txBox="1"/>
            <p:nvPr/>
          </p:nvSpPr>
          <p:spPr>
            <a:xfrm>
              <a:off x="859687" y="192743"/>
              <a:ext cx="185499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 dirty="0">
                  <a:solidFill>
                    <a:srgbClr val="038AA5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맑은 고딕 Semilight" panose="020B0502040204020203" pitchFamily="50" charset="-127"/>
                </a:rPr>
                <a:t>착안</a:t>
              </a:r>
              <a:r>
                <a:rPr lang="en-US" altLang="ko-KR" sz="2400" b="1" dirty="0">
                  <a:solidFill>
                    <a:srgbClr val="038AA5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맑은 고딕 Semilight" panose="020B0502040204020203" pitchFamily="50" charset="-127"/>
                </a:rPr>
                <a:t>_</a:t>
              </a:r>
              <a:r>
                <a:rPr lang="ko-KR" altLang="en-US" sz="2400" b="1" dirty="0" err="1">
                  <a:solidFill>
                    <a:srgbClr val="038AA5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맑은 고딕 Semilight" panose="020B0502040204020203" pitchFamily="50" charset="-127"/>
                </a:rPr>
                <a:t>차별점</a:t>
              </a:r>
              <a:endParaRPr lang="ko-KR" altLang="en-US" sz="2400" b="1" dirty="0">
                <a:solidFill>
                  <a:srgbClr val="038AA5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맑은 고딕 Semilight" panose="020B0502040204020203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88775D0-E70B-4704-A4BA-E114609A082C}"/>
                </a:ext>
              </a:extLst>
            </p:cNvPr>
            <p:cNvSpPr txBox="1"/>
            <p:nvPr/>
          </p:nvSpPr>
          <p:spPr>
            <a:xfrm>
              <a:off x="859687" y="619688"/>
              <a:ext cx="23246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# </a:t>
              </a:r>
              <a:r>
                <a:rPr lang="ko-KR" altLang="en-US" b="1" dirty="0" err="1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집콕</a:t>
              </a:r>
              <a:r>
                <a:rPr lang="ko-KR" altLang="en-US" b="1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생활 </a:t>
              </a:r>
              <a:r>
                <a:rPr lang="en-US" altLang="ko-KR" b="1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# </a:t>
              </a:r>
              <a:r>
                <a:rPr lang="ko-KR" altLang="en-US" b="1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퓨전</a:t>
              </a:r>
              <a:r>
                <a:rPr lang="en-US" altLang="ko-KR" b="1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!</a:t>
              </a:r>
              <a:endParaRPr lang="ko-KR" altLang="en-US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pic>
        <p:nvPicPr>
          <p:cNvPr id="8194" name="Picture 2" descr="Free Team building importance in business success Illustration">
            <a:extLst>
              <a:ext uri="{FF2B5EF4-FFF2-40B4-BE49-F238E27FC236}">
                <a16:creationId xmlns:a16="http://schemas.microsoft.com/office/drawing/2014/main" id="{363922F7-AB77-40CF-BAAF-9D6669E24B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84" b="15870"/>
          <a:stretch/>
        </p:blipFill>
        <p:spPr bwMode="auto">
          <a:xfrm>
            <a:off x="3379087" y="2638713"/>
            <a:ext cx="5040517" cy="4219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말풍선: 모서리가 둥근 사각형 13">
            <a:extLst>
              <a:ext uri="{FF2B5EF4-FFF2-40B4-BE49-F238E27FC236}">
                <a16:creationId xmlns:a16="http://schemas.microsoft.com/office/drawing/2014/main" id="{F34FD86C-C894-46E2-97DF-96A99D555D05}"/>
              </a:ext>
            </a:extLst>
          </p:cNvPr>
          <p:cNvSpPr/>
          <p:nvPr/>
        </p:nvSpPr>
        <p:spPr>
          <a:xfrm>
            <a:off x="860590" y="1330513"/>
            <a:ext cx="4118798" cy="1335742"/>
          </a:xfrm>
          <a:prstGeom prst="wedgeRoundRectCallout">
            <a:avLst>
              <a:gd name="adj1" fmla="val 43208"/>
              <a:gd name="adj2" fmla="val 84745"/>
              <a:gd name="adj3" fmla="val 16667"/>
            </a:avLst>
          </a:prstGeom>
          <a:solidFill>
            <a:schemeClr val="bg1"/>
          </a:solidFill>
          <a:ln w="38100">
            <a:solidFill>
              <a:srgbClr val="0130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rgbClr val="FF000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카테고리</a:t>
            </a:r>
            <a:r>
              <a:rPr lang="en-US" altLang="ko-KR" dirty="0">
                <a:solidFill>
                  <a:srgbClr val="FF000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 </a:t>
            </a:r>
            <a:r>
              <a:rPr lang="ko-KR" altLang="en-US" dirty="0">
                <a:solidFill>
                  <a:srgbClr val="FF000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별</a:t>
            </a:r>
            <a:r>
              <a:rPr lang="ko-KR" altLang="en-US" dirty="0">
                <a:solidFill>
                  <a:srgbClr val="013039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로 각 분야 취미 게시판 정리</a:t>
            </a:r>
            <a:r>
              <a:rPr lang="en-US" altLang="ko-KR" dirty="0">
                <a:solidFill>
                  <a:srgbClr val="013039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!</a:t>
            </a:r>
          </a:p>
          <a:p>
            <a:r>
              <a:rPr lang="en-US" altLang="ko-KR" dirty="0">
                <a:solidFill>
                  <a:srgbClr val="013039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  <a:sym typeface="Wingdings" panose="05000000000000000000" pitchFamily="2" charset="2"/>
              </a:rPr>
              <a:t></a:t>
            </a:r>
            <a:r>
              <a:rPr lang="ko-KR" altLang="en-US" dirty="0">
                <a:solidFill>
                  <a:srgbClr val="013039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  <a:sym typeface="Wingdings" panose="05000000000000000000" pitchFamily="2" charset="2"/>
              </a:rPr>
              <a:t>사용자 편의성 증대</a:t>
            </a:r>
            <a:endParaRPr lang="en-US" altLang="ko-KR" dirty="0">
              <a:solidFill>
                <a:srgbClr val="013039"/>
              </a:solidFill>
              <a:latin typeface="넥슨Lv2고딕 Bold" panose="00000800000000000000" pitchFamily="2" charset="-127"/>
              <a:ea typeface="넥슨Lv2고딕 Bold" panose="00000800000000000000" pitchFamily="2" charset="-127"/>
            </a:endParaRPr>
          </a:p>
        </p:txBody>
      </p:sp>
      <p:sp>
        <p:nvSpPr>
          <p:cNvPr id="15" name="말풍선: 모서리가 둥근 사각형 14">
            <a:extLst>
              <a:ext uri="{FF2B5EF4-FFF2-40B4-BE49-F238E27FC236}">
                <a16:creationId xmlns:a16="http://schemas.microsoft.com/office/drawing/2014/main" id="{46A388C4-2840-4E41-B32B-D4001CC0BDA1}"/>
              </a:ext>
            </a:extLst>
          </p:cNvPr>
          <p:cNvSpPr/>
          <p:nvPr/>
        </p:nvSpPr>
        <p:spPr>
          <a:xfrm>
            <a:off x="7678222" y="1330513"/>
            <a:ext cx="4118798" cy="1335742"/>
          </a:xfrm>
          <a:prstGeom prst="wedgeRoundRectCallout">
            <a:avLst>
              <a:gd name="adj1" fmla="val -42712"/>
              <a:gd name="adj2" fmla="val 66076"/>
              <a:gd name="adj3" fmla="val 16667"/>
            </a:avLst>
          </a:prstGeom>
          <a:solidFill>
            <a:schemeClr val="bg1"/>
          </a:solidFill>
          <a:ln w="38100">
            <a:solidFill>
              <a:srgbClr val="0130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rgbClr val="FF000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누구나 쉽게 </a:t>
            </a:r>
            <a:r>
              <a:rPr lang="ko-KR" altLang="en-US" dirty="0">
                <a:solidFill>
                  <a:srgbClr val="013039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따라할 수 있는 취미 게시글</a:t>
            </a:r>
            <a:r>
              <a:rPr lang="en-US" altLang="ko-KR" dirty="0">
                <a:solidFill>
                  <a:srgbClr val="013039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!</a:t>
            </a:r>
          </a:p>
        </p:txBody>
      </p:sp>
      <p:sp>
        <p:nvSpPr>
          <p:cNvPr id="16" name="말풍선: 모서리가 둥근 사각형 15">
            <a:extLst>
              <a:ext uri="{FF2B5EF4-FFF2-40B4-BE49-F238E27FC236}">
                <a16:creationId xmlns:a16="http://schemas.microsoft.com/office/drawing/2014/main" id="{4C760FA6-ECFC-48F7-920B-E3729E03EF06}"/>
              </a:ext>
            </a:extLst>
          </p:cNvPr>
          <p:cNvSpPr/>
          <p:nvPr/>
        </p:nvSpPr>
        <p:spPr>
          <a:xfrm>
            <a:off x="291457" y="3233507"/>
            <a:ext cx="3294891" cy="1335742"/>
          </a:xfrm>
          <a:prstGeom prst="wedgeRoundRectCallout">
            <a:avLst>
              <a:gd name="adj1" fmla="val 67716"/>
              <a:gd name="adj2" fmla="val -6827"/>
              <a:gd name="adj3" fmla="val 16667"/>
            </a:avLst>
          </a:prstGeom>
          <a:solidFill>
            <a:schemeClr val="bg1"/>
          </a:solidFill>
          <a:ln w="38100">
            <a:solidFill>
              <a:srgbClr val="0130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rgbClr val="FF000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‘</a:t>
            </a:r>
            <a:r>
              <a:rPr lang="ko-KR" altLang="en-US" dirty="0">
                <a:solidFill>
                  <a:srgbClr val="FF000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집</a:t>
            </a:r>
            <a:r>
              <a:rPr lang="en-US" altLang="ko-KR" dirty="0">
                <a:solidFill>
                  <a:srgbClr val="FF000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’</a:t>
            </a:r>
            <a:r>
              <a:rPr lang="ko-KR" altLang="en-US" dirty="0">
                <a:solidFill>
                  <a:srgbClr val="013039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에서 즐기는 취미만을 취급</a:t>
            </a:r>
            <a:r>
              <a:rPr lang="en-US" altLang="ko-KR" dirty="0">
                <a:solidFill>
                  <a:srgbClr val="013039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!</a:t>
            </a:r>
          </a:p>
        </p:txBody>
      </p:sp>
      <p:sp>
        <p:nvSpPr>
          <p:cNvPr id="17" name="말풍선: 모서리가 둥근 사각형 16">
            <a:extLst>
              <a:ext uri="{FF2B5EF4-FFF2-40B4-BE49-F238E27FC236}">
                <a16:creationId xmlns:a16="http://schemas.microsoft.com/office/drawing/2014/main" id="{64DC3E69-F5BC-4F40-8F21-B4B4394D97B6}"/>
              </a:ext>
            </a:extLst>
          </p:cNvPr>
          <p:cNvSpPr/>
          <p:nvPr/>
        </p:nvSpPr>
        <p:spPr>
          <a:xfrm>
            <a:off x="8812913" y="4284261"/>
            <a:ext cx="3087630" cy="1335742"/>
          </a:xfrm>
          <a:prstGeom prst="wedgeRoundRectCallout">
            <a:avLst>
              <a:gd name="adj1" fmla="val -63002"/>
              <a:gd name="adj2" fmla="val -35275"/>
              <a:gd name="adj3" fmla="val 16667"/>
            </a:avLst>
          </a:prstGeom>
          <a:solidFill>
            <a:schemeClr val="bg1"/>
          </a:solidFill>
          <a:ln w="38100">
            <a:solidFill>
              <a:srgbClr val="0130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rgbClr val="013039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사용자의 자유로운 </a:t>
            </a:r>
            <a:r>
              <a:rPr lang="ko-KR" altLang="en-US" dirty="0">
                <a:solidFill>
                  <a:srgbClr val="FF000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소통</a:t>
            </a:r>
            <a:r>
              <a:rPr lang="ko-KR" altLang="en-US" dirty="0">
                <a:solidFill>
                  <a:srgbClr val="013039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 중시</a:t>
            </a:r>
            <a:r>
              <a:rPr lang="en-US" altLang="ko-KR" dirty="0">
                <a:solidFill>
                  <a:srgbClr val="013039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!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56BCA5FF-1F9B-4750-8508-241F71E8FD77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E60826C3-EEC4-4984-8406-C83070B86483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tx1">
                <a:alpha val="79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내용 개체 틀 2">
              <a:extLst>
                <a:ext uri="{FF2B5EF4-FFF2-40B4-BE49-F238E27FC236}">
                  <a16:creationId xmlns:a16="http://schemas.microsoft.com/office/drawing/2014/main" id="{E95903D3-CC9E-4D76-B22E-684B41F67172}"/>
                </a:ext>
              </a:extLst>
            </p:cNvPr>
            <p:cNvSpPr txBox="1">
              <a:spLocks/>
            </p:cNvSpPr>
            <p:nvPr/>
          </p:nvSpPr>
          <p:spPr>
            <a:xfrm>
              <a:off x="111175" y="2310639"/>
              <a:ext cx="11576339" cy="376221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4400" b="1" dirty="0">
                  <a:solidFill>
                    <a:schemeClr val="bg1"/>
                  </a:solidFill>
                  <a:latin typeface="넥슨Lv2고딕 Bold" panose="00000800000000000000" pitchFamily="2" charset="-127"/>
                  <a:ea typeface="넥슨Lv2고딕 Bold" panose="00000800000000000000" pitchFamily="2" charset="-127"/>
                </a:rPr>
                <a:t>확고한 게시판 목적과 </a:t>
              </a:r>
              <a:endParaRPr lang="en-US" altLang="ko-KR" sz="4400" b="1" dirty="0">
                <a:solidFill>
                  <a:schemeClr val="bg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endParaRPr>
            </a:p>
            <a:p>
              <a:r>
                <a:rPr lang="ko-KR" altLang="en-US" sz="4400" b="1" dirty="0">
                  <a:solidFill>
                    <a:schemeClr val="bg1"/>
                  </a:solidFill>
                  <a:latin typeface="넥슨Lv2고딕 Bold" panose="00000800000000000000" pitchFamily="2" charset="-127"/>
                  <a:ea typeface="넥슨Lv2고딕 Bold" panose="00000800000000000000" pitchFamily="2" charset="-127"/>
                </a:rPr>
                <a:t>사용자의 </a:t>
              </a:r>
              <a:r>
                <a:rPr lang="ko-KR" altLang="en-US" sz="4400" b="1" dirty="0">
                  <a:solidFill>
                    <a:srgbClr val="FF0000"/>
                  </a:solidFill>
                  <a:latin typeface="넥슨Lv2고딕 Bold" panose="00000800000000000000" pitchFamily="2" charset="-127"/>
                  <a:ea typeface="넥슨Lv2고딕 Bold" panose="00000800000000000000" pitchFamily="2" charset="-127"/>
                </a:rPr>
                <a:t>편의성</a:t>
              </a:r>
              <a:r>
                <a:rPr lang="ko-KR" altLang="en-US" sz="4400" b="1" dirty="0">
                  <a:solidFill>
                    <a:schemeClr val="bg1"/>
                  </a:solidFill>
                  <a:latin typeface="넥슨Lv2고딕 Bold" panose="00000800000000000000" pitchFamily="2" charset="-127"/>
                  <a:ea typeface="넥슨Lv2고딕 Bold" panose="00000800000000000000" pitchFamily="2" charset="-127"/>
                </a:rPr>
                <a:t>을 추구하는 방향으로</a:t>
              </a:r>
              <a:endParaRPr lang="en-US" altLang="ko-KR" sz="4400" b="1" dirty="0">
                <a:solidFill>
                  <a:schemeClr val="bg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endParaRPr>
            </a:p>
            <a:p>
              <a:r>
                <a:rPr lang="ko-KR" altLang="en-US" sz="4400" b="1" dirty="0">
                  <a:solidFill>
                    <a:schemeClr val="bg1"/>
                  </a:solidFill>
                  <a:latin typeface="넥슨Lv2고딕 Bold" panose="00000800000000000000" pitchFamily="2" charset="-127"/>
                  <a:ea typeface="넥슨Lv2고딕 Bold" panose="00000800000000000000" pitchFamily="2" charset="-127"/>
                </a:rPr>
                <a:t>사람들에게 즐거움을 선물하자</a:t>
              </a:r>
              <a:r>
                <a:rPr lang="en-US" altLang="ko-KR" sz="4400" b="1" dirty="0">
                  <a:solidFill>
                    <a:schemeClr val="bg1"/>
                  </a:solidFill>
                  <a:latin typeface="넥슨Lv2고딕 Bold" panose="00000800000000000000" pitchFamily="2" charset="-127"/>
                  <a:ea typeface="넥슨Lv2고딕 Bold" panose="00000800000000000000" pitchFamily="2" charset="-127"/>
                </a:rPr>
                <a:t>!</a:t>
              </a:r>
              <a:endParaRPr lang="ko-KR" altLang="en-US" sz="4400" b="1" dirty="0">
                <a:solidFill>
                  <a:schemeClr val="bg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4212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1083</TotalTime>
  <Words>783</Words>
  <Application>Microsoft Office PowerPoint</Application>
  <PresentationFormat>와이드스크린</PresentationFormat>
  <Paragraphs>192</Paragraphs>
  <Slides>18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30" baseType="lpstr">
      <vt:lpstr>나눔명조 ExtraBold</vt:lpstr>
      <vt:lpstr>나눔스퀘어 ExtraBold</vt:lpstr>
      <vt:lpstr>나눔스퀘어 Light</vt:lpstr>
      <vt:lpstr>나눔스퀘어_ac Bold</vt:lpstr>
      <vt:lpstr>나눔스퀘어_ac ExtraBold</vt:lpstr>
      <vt:lpstr>넥슨Lv2고딕 Bold</vt:lpstr>
      <vt:lpstr>맑은 고딕</vt:lpstr>
      <vt:lpstr>배달의민족 도현</vt:lpstr>
      <vt:lpstr>Arial</vt:lpstr>
      <vt:lpstr>Centaur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mirim</dc:creator>
  <cp:lastModifiedBy>허미림</cp:lastModifiedBy>
  <cp:revision>72</cp:revision>
  <dcterms:created xsi:type="dcterms:W3CDTF">2020-10-03T16:33:02Z</dcterms:created>
  <dcterms:modified xsi:type="dcterms:W3CDTF">2020-10-09T18:00:15Z</dcterms:modified>
</cp:coreProperties>
</file>